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93" r:id="rId5"/>
    <p:sldId id="298" r:id="rId6"/>
    <p:sldId id="295" r:id="rId7"/>
    <p:sldId id="334" r:id="rId8"/>
    <p:sldId id="30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F00"/>
    <a:srgbClr val="7DD2F1"/>
    <a:srgbClr val="E8E8E8"/>
    <a:srgbClr val="F9E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D9230A-774D-A978-7DEE-D155B283DCC3}" v="34" dt="2026-02-10T15:09:35.771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3"/>
    <p:restoredTop sz="94658"/>
  </p:normalViewPr>
  <p:slideViewPr>
    <p:cSldViewPr snapToGrid="0">
      <p:cViewPr varScale="1">
        <p:scale>
          <a:sx n="120" d="100"/>
          <a:sy n="120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F68BC-C0C1-4740-B1BC-01AF8EFFB980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82FD2-F864-2E4E-ACF0-2DBC196A70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4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82FD2-F864-2E4E-ACF0-2DBC196A70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18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FA7BA-8F1A-BA10-1234-19738EFFE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D06573-6CA8-49A8-B1B1-7455B2A04A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C0B7AC-BC66-5665-F343-E7F443047C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8C089-8B2E-CE19-B421-E807EDD752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82FD2-F864-2E4E-ACF0-2DBC196A706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08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63ED7B-F282-42DA-DF6C-E1A22A0963A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61535" y="0"/>
            <a:ext cx="1556021" cy="646938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E5A8C65-DAAF-1BA1-B402-11FC946C60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7024495" cy="6858000"/>
          </a:xfrm>
          <a:custGeom>
            <a:avLst/>
            <a:gdLst>
              <a:gd name="connsiteX0" fmla="*/ 7024495 w 7024495"/>
              <a:gd name="connsiteY0" fmla="*/ 0 h 6858000"/>
              <a:gd name="connsiteX1" fmla="*/ 1701752 w 7024495"/>
              <a:gd name="connsiteY1" fmla="*/ 0 h 6858000"/>
              <a:gd name="connsiteX2" fmla="*/ 0 w 7024495"/>
              <a:gd name="connsiteY2" fmla="*/ 6837396 h 6858000"/>
              <a:gd name="connsiteX3" fmla="*/ 0 w 7024495"/>
              <a:gd name="connsiteY3" fmla="*/ 6858000 h 6858000"/>
              <a:gd name="connsiteX4" fmla="*/ 7024495 w 702449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4495" h="6858000">
                <a:moveTo>
                  <a:pt x="7024495" y="0"/>
                </a:moveTo>
                <a:lnTo>
                  <a:pt x="1701752" y="0"/>
                </a:lnTo>
                <a:lnTo>
                  <a:pt x="0" y="6837396"/>
                </a:lnTo>
                <a:lnTo>
                  <a:pt x="0" y="6858000"/>
                </a:lnTo>
                <a:lnTo>
                  <a:pt x="7024495" y="6858000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181CB1F-4A11-0F01-BFFC-C34C900A3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706" y="2456733"/>
            <a:ext cx="8124873" cy="1639939"/>
          </a:xfrm>
          <a:custGeom>
            <a:avLst/>
            <a:gdLst>
              <a:gd name="connsiteX0" fmla="*/ 0 w 8124873"/>
              <a:gd name="connsiteY0" fmla="*/ 0 h 1639939"/>
              <a:gd name="connsiteX1" fmla="*/ 7391297 w 8124873"/>
              <a:gd name="connsiteY1" fmla="*/ 0 h 1639939"/>
              <a:gd name="connsiteX2" fmla="*/ 7794750 w 8124873"/>
              <a:gd name="connsiteY2" fmla="*/ 0 h 1639939"/>
              <a:gd name="connsiteX3" fmla="*/ 8124873 w 8124873"/>
              <a:gd name="connsiteY3" fmla="*/ 0 h 1639939"/>
              <a:gd name="connsiteX4" fmla="*/ 8124873 w 8124873"/>
              <a:gd name="connsiteY4" fmla="*/ 1639939 h 1639939"/>
              <a:gd name="connsiteX5" fmla="*/ 7391297 w 8124873"/>
              <a:gd name="connsiteY5" fmla="*/ 1639939 h 1639939"/>
              <a:gd name="connsiteX6" fmla="*/ 7391297 w 8124873"/>
              <a:gd name="connsiteY6" fmla="*/ 1639938 h 1639939"/>
              <a:gd name="connsiteX7" fmla="*/ 318542 w 8124873"/>
              <a:gd name="connsiteY7" fmla="*/ 1639938 h 163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24873" h="1639939">
                <a:moveTo>
                  <a:pt x="0" y="0"/>
                </a:moveTo>
                <a:lnTo>
                  <a:pt x="7391297" y="0"/>
                </a:lnTo>
                <a:lnTo>
                  <a:pt x="7794750" y="0"/>
                </a:lnTo>
                <a:lnTo>
                  <a:pt x="8124873" y="0"/>
                </a:lnTo>
                <a:lnTo>
                  <a:pt x="8124873" y="1639939"/>
                </a:lnTo>
                <a:lnTo>
                  <a:pt x="7391297" y="1639939"/>
                </a:lnTo>
                <a:lnTo>
                  <a:pt x="7391297" y="1639938"/>
                </a:lnTo>
                <a:lnTo>
                  <a:pt x="318542" y="163993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320040" rIns="914400">
            <a:noAutofit/>
          </a:bodyPr>
          <a:lstStyle>
            <a:lvl1pPr algn="r">
              <a:defRPr sz="32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800" y="4398264"/>
            <a:ext cx="3913632" cy="2066544"/>
          </a:xfrm>
        </p:spPr>
        <p:txBody>
          <a:bodyPr>
            <a:normAutofit/>
          </a:bodyPr>
          <a:lstStyle>
            <a:lvl1pPr marL="0" indent="0" algn="r">
              <a:buNone/>
              <a:defRPr sz="2400" spc="14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170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772D93E-C550-4461-E6B7-EBCA7CAEC8DF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0" y="0"/>
            <a:ext cx="1006763" cy="345141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1">
            <a:extLst>
              <a:ext uri="{FF2B5EF4-FFF2-40B4-BE49-F238E27FC236}">
                <a16:creationId xmlns:a16="http://schemas.microsoft.com/office/drawing/2014/main" id="{3A7F7468-D0CF-4B30-965A-D9066D6C2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0" y="824686"/>
            <a:ext cx="7154158" cy="1632045"/>
          </a:xfrm>
          <a:custGeom>
            <a:avLst/>
            <a:gdLst>
              <a:gd name="connsiteX0" fmla="*/ 408011 w 7242048"/>
              <a:gd name="connsiteY0" fmla="*/ 0 h 1632045"/>
              <a:gd name="connsiteX1" fmla="*/ 7242048 w 7242048"/>
              <a:gd name="connsiteY1" fmla="*/ 0 h 1632045"/>
              <a:gd name="connsiteX2" fmla="*/ 6834037 w 7242048"/>
              <a:gd name="connsiteY2" fmla="*/ 1632044 h 1632045"/>
              <a:gd name="connsiteX3" fmla="*/ 826338 w 7242048"/>
              <a:gd name="connsiteY3" fmla="*/ 1632044 h 1632045"/>
              <a:gd name="connsiteX4" fmla="*/ 826338 w 7242048"/>
              <a:gd name="connsiteY4" fmla="*/ 1632045 h 1632045"/>
              <a:gd name="connsiteX5" fmla="*/ 0 w 7242048"/>
              <a:gd name="connsiteY5" fmla="*/ 1632045 h 1632045"/>
              <a:gd name="connsiteX6" fmla="*/ 0 w 7242048"/>
              <a:gd name="connsiteY6" fmla="*/ 1632044 h 1632045"/>
              <a:gd name="connsiteX7" fmla="*/ 0 w 7242048"/>
              <a:gd name="connsiteY7" fmla="*/ 1 h 1632045"/>
              <a:gd name="connsiteX8" fmla="*/ 408011 w 7242048"/>
              <a:gd name="connsiteY8" fmla="*/ 1 h 163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2048" h="1632045">
                <a:moveTo>
                  <a:pt x="408011" y="0"/>
                </a:moveTo>
                <a:lnTo>
                  <a:pt x="7242048" y="0"/>
                </a:lnTo>
                <a:lnTo>
                  <a:pt x="6834037" y="1632044"/>
                </a:lnTo>
                <a:lnTo>
                  <a:pt x="826338" y="1632044"/>
                </a:lnTo>
                <a:lnTo>
                  <a:pt x="826338" y="1632045"/>
                </a:lnTo>
                <a:lnTo>
                  <a:pt x="0" y="1632045"/>
                </a:lnTo>
                <a:lnTo>
                  <a:pt x="0" y="1632044"/>
                </a:lnTo>
                <a:lnTo>
                  <a:pt x="0" y="1"/>
                </a:lnTo>
                <a:lnTo>
                  <a:pt x="4080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0" rIns="0" anchor="ctr">
            <a:noAutofit/>
          </a:bodyPr>
          <a:lstStyle>
            <a:lvl1pPr algn="l">
              <a:lnSpc>
                <a:spcPct val="100000"/>
              </a:lnSpc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7">
            <a:extLst>
              <a:ext uri="{FF2B5EF4-FFF2-40B4-BE49-F238E27FC236}">
                <a16:creationId xmlns:a16="http://schemas.microsoft.com/office/drawing/2014/main" id="{F44119C9-6F5C-7546-AD19-0BF20ADDC75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55280" y="822960"/>
            <a:ext cx="3447288" cy="163677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800" b="0" i="0" cap="none" spc="100" baseline="0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1000"/>
              </a:spcBef>
              <a:buNone/>
              <a:defRPr sz="1800" spc="100">
                <a:solidFill>
                  <a:schemeClr val="tx1"/>
                </a:solidFill>
              </a:defRPr>
            </a:lvl2pPr>
            <a:lvl3pPr marL="283464" indent="-283464" algn="l">
              <a:lnSpc>
                <a:spcPct val="90000"/>
              </a:lnSpc>
              <a:spcBef>
                <a:spcPts val="1000"/>
              </a:spcBef>
              <a:defRPr sz="1800" spc="100">
                <a:solidFill>
                  <a:schemeClr val="tx1"/>
                </a:solidFill>
              </a:defRPr>
            </a:lvl3pPr>
            <a:lvl4pPr marL="1097280" indent="-347472" algn="l">
              <a:lnSpc>
                <a:spcPct val="100000"/>
              </a:lnSpc>
              <a:defRPr sz="1600">
                <a:solidFill>
                  <a:schemeClr val="tx1"/>
                </a:solidFill>
              </a:defRPr>
            </a:lvl4pPr>
            <a:lvl5pPr marL="1463040" indent="-347472" algn="l"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Content Placeholder 27">
            <a:extLst>
              <a:ext uri="{FF2B5EF4-FFF2-40B4-BE49-F238E27FC236}">
                <a16:creationId xmlns:a16="http://schemas.microsoft.com/office/drawing/2014/main" id="{2050A67D-B2BA-336A-36B8-35D283DEA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834640"/>
            <a:ext cx="10963656" cy="33649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83464" indent="-283464">
              <a:lnSpc>
                <a:spcPct val="100000"/>
              </a:lnSpc>
              <a:spcBef>
                <a:spcPts val="1000"/>
              </a:spcBef>
              <a:defRPr sz="1800"/>
            </a:lvl2pPr>
            <a:lvl3pPr marL="548640" indent="-283464">
              <a:lnSpc>
                <a:spcPct val="100000"/>
              </a:lnSpc>
              <a:defRPr sz="1600"/>
            </a:lvl3pPr>
            <a:lvl4pPr marL="822960" indent="-283464">
              <a:lnSpc>
                <a:spcPct val="100000"/>
              </a:lnSpc>
              <a:defRPr sz="1600"/>
            </a:lvl4pPr>
            <a:lvl5pPr marL="1097280" indent="-283464"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383A65A-D347-71C9-F4A2-8F5D4497FD4D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380" y="745435"/>
            <a:ext cx="1783010" cy="611256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A08CD67-7152-A02B-8A2F-B44E9CCAD7F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1E31B1-712C-1978-83E4-9E3ECD07843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591037-E4B7-3E09-BA80-2781FA313B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DB38D4-7FDC-CF1E-11BB-77F17318EA0F}"/>
              </a:ext>
            </a:extLst>
          </p:cNvPr>
          <p:cNvCxnSpPr>
            <a:cxnSpLocks/>
          </p:cNvCxnSpPr>
          <p:nvPr userDrawn="1"/>
        </p:nvCxnSpPr>
        <p:spPr>
          <a:xfrm>
            <a:off x="11358643" y="-1"/>
            <a:ext cx="815945" cy="2658258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24">
            <a:extLst>
              <a:ext uri="{FF2B5EF4-FFF2-40B4-BE49-F238E27FC236}">
                <a16:creationId xmlns:a16="http://schemas.microsoft.com/office/drawing/2014/main" id="{DD9C70C7-DFF6-E2A2-DE7B-BC92ABB7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4684"/>
            <a:ext cx="11605600" cy="1639937"/>
          </a:xfrm>
          <a:custGeom>
            <a:avLst/>
            <a:gdLst>
              <a:gd name="connsiteX0" fmla="*/ 0 w 11605600"/>
              <a:gd name="connsiteY0" fmla="*/ 0 h 1639937"/>
              <a:gd name="connsiteX1" fmla="*/ 11094087 w 11605600"/>
              <a:gd name="connsiteY1" fmla="*/ 0 h 1639937"/>
              <a:gd name="connsiteX2" fmla="*/ 11605600 w 11605600"/>
              <a:gd name="connsiteY2" fmla="*/ 1639937 h 1639937"/>
              <a:gd name="connsiteX3" fmla="*/ 0 w 11605600"/>
              <a:gd name="connsiteY3" fmla="*/ 1639937 h 16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05600" h="1639937">
                <a:moveTo>
                  <a:pt x="0" y="0"/>
                </a:moveTo>
                <a:lnTo>
                  <a:pt x="11094087" y="0"/>
                </a:lnTo>
                <a:lnTo>
                  <a:pt x="11605600" y="1639937"/>
                </a:lnTo>
                <a:lnTo>
                  <a:pt x="0" y="163993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>
            <a:noAutofit/>
          </a:bodyPr>
          <a:lstStyle>
            <a:lvl1pPr>
              <a:defRPr sz="32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Content Placeholder 27">
            <a:extLst>
              <a:ext uri="{FF2B5EF4-FFF2-40B4-BE49-F238E27FC236}">
                <a16:creationId xmlns:a16="http://schemas.microsoft.com/office/drawing/2014/main" id="{2050A67D-B2BA-336A-36B8-35D283DEA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834640"/>
            <a:ext cx="10963656" cy="33649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83464" indent="-283464">
              <a:lnSpc>
                <a:spcPct val="100000"/>
              </a:lnSpc>
              <a:spcBef>
                <a:spcPts val="1000"/>
              </a:spcBef>
              <a:defRPr sz="1800"/>
            </a:lvl2pPr>
            <a:lvl3pPr marL="548640" indent="-283464">
              <a:lnSpc>
                <a:spcPct val="100000"/>
              </a:lnSpc>
              <a:defRPr sz="1600"/>
            </a:lvl3pPr>
            <a:lvl4pPr marL="822960" indent="-283464">
              <a:lnSpc>
                <a:spcPct val="100000"/>
              </a:lnSpc>
              <a:defRPr sz="1600"/>
            </a:lvl4pPr>
            <a:lvl5pPr marL="1097280" indent="-283464"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DA7886EF-42A0-8181-94BD-571DD643FAE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F0088F06-F129-FC4D-62B9-F84E6E9D71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D5AF822-23A2-2003-F247-1F8A8971B6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9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858662D7-CF46-F937-6492-FE3D6164B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64409"/>
            <a:ext cx="10308779" cy="1639937"/>
          </a:xfrm>
          <a:custGeom>
            <a:avLst/>
            <a:gdLst>
              <a:gd name="connsiteX0" fmla="*/ 0 w 10191549"/>
              <a:gd name="connsiteY0" fmla="*/ 0 h 1639937"/>
              <a:gd name="connsiteX1" fmla="*/ 135109 w 10191549"/>
              <a:gd name="connsiteY1" fmla="*/ 0 h 1639937"/>
              <a:gd name="connsiteX2" fmla="*/ 826338 w 10191549"/>
              <a:gd name="connsiteY2" fmla="*/ 0 h 1639937"/>
              <a:gd name="connsiteX3" fmla="*/ 9743633 w 10191549"/>
              <a:gd name="connsiteY3" fmla="*/ 0 h 1639937"/>
              <a:gd name="connsiteX4" fmla="*/ 10191549 w 10191549"/>
              <a:gd name="connsiteY4" fmla="*/ 1639937 h 1639937"/>
              <a:gd name="connsiteX5" fmla="*/ 826338 w 10191549"/>
              <a:gd name="connsiteY5" fmla="*/ 1639937 h 1639937"/>
              <a:gd name="connsiteX6" fmla="*/ 583025 w 10191549"/>
              <a:gd name="connsiteY6" fmla="*/ 1639937 h 1639937"/>
              <a:gd name="connsiteX7" fmla="*/ 0 w 10191549"/>
              <a:gd name="connsiteY7" fmla="*/ 1639937 h 16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1549" h="1639937">
                <a:moveTo>
                  <a:pt x="0" y="0"/>
                </a:moveTo>
                <a:lnTo>
                  <a:pt x="135109" y="0"/>
                </a:lnTo>
                <a:lnTo>
                  <a:pt x="826338" y="0"/>
                </a:lnTo>
                <a:lnTo>
                  <a:pt x="9743633" y="0"/>
                </a:lnTo>
                <a:lnTo>
                  <a:pt x="10191549" y="1639937"/>
                </a:lnTo>
                <a:lnTo>
                  <a:pt x="826338" y="1639937"/>
                </a:lnTo>
                <a:lnTo>
                  <a:pt x="583025" y="1639937"/>
                </a:lnTo>
                <a:lnTo>
                  <a:pt x="0" y="163993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914400" rIns="274320" anchor="ctr">
            <a:noAutofit/>
          </a:bodyPr>
          <a:lstStyle>
            <a:lvl1pPr algn="l">
              <a:defRPr sz="3200" cap="all" spc="300" baseline="0">
                <a:solidFill>
                  <a:schemeClr val="accent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7">
            <a:extLst>
              <a:ext uri="{FF2B5EF4-FFF2-40B4-BE49-F238E27FC236}">
                <a16:creationId xmlns:a16="http://schemas.microsoft.com/office/drawing/2014/main" id="{4029C93B-5794-90B2-3E4E-BDE0F55076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2960" y="2807208"/>
            <a:ext cx="2962656" cy="3191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Font typeface="+mj-lt"/>
              <a:buNone/>
              <a:defRPr sz="1800" spc="100">
                <a:solidFill>
                  <a:schemeClr val="bg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100">
                <a:solidFill>
                  <a:schemeClr val="bg1"/>
                </a:solidFill>
              </a:defRPr>
            </a:lvl3pPr>
            <a:lvl4pPr marL="548640" indent="-283464">
              <a:lnSpc>
                <a:spcPct val="100000"/>
              </a:lnSpc>
              <a:buFont typeface="Arial" panose="020B0604020202020204" pitchFamily="34" charset="0"/>
              <a:buChar char="•"/>
              <a:defRPr sz="1600" spc="100">
                <a:solidFill>
                  <a:schemeClr val="bg1"/>
                </a:solidFill>
              </a:defRPr>
            </a:lvl4pPr>
            <a:lvl5pPr marL="825246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spc="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7">
            <a:extLst>
              <a:ext uri="{FF2B5EF4-FFF2-40B4-BE49-F238E27FC236}">
                <a16:creationId xmlns:a16="http://schemas.microsoft.com/office/drawing/2014/main" id="{BC942EEA-C86E-05B1-BF5C-6F13A52F5B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26280" y="2807208"/>
            <a:ext cx="5870448" cy="377647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bg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bg1"/>
                </a:solidFill>
              </a:defRPr>
            </a:lvl3pPr>
            <a:lvl4pPr marL="54864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4pPr>
            <a:lvl5pPr marL="82296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7B84AAD-AEFA-72DF-A9D3-B05DB73AA34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390909" y="0"/>
            <a:ext cx="1801091" cy="56378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647ABC-651C-24EE-FF93-479691A878C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641100"/>
            <a:ext cx="1269089" cy="3216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4174A-AF61-B3ED-D2D3-D4907E76EFD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7635B1-52DB-F4F3-C150-16E791979B6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BE7E41-6985-1806-6624-980D9A9DCBF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509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2AF3450-104B-47D0-B01B-DC08566F9D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86175" y="0"/>
            <a:ext cx="8505825" cy="6858000"/>
          </a:xfrm>
          <a:custGeom>
            <a:avLst/>
            <a:gdLst>
              <a:gd name="connsiteX0" fmla="*/ 1701752 w 8505825"/>
              <a:gd name="connsiteY0" fmla="*/ 0 h 6858000"/>
              <a:gd name="connsiteX1" fmla="*/ 8505825 w 8505825"/>
              <a:gd name="connsiteY1" fmla="*/ 0 h 6858000"/>
              <a:gd name="connsiteX2" fmla="*/ 8505825 w 8505825"/>
              <a:gd name="connsiteY2" fmla="*/ 6858000 h 6858000"/>
              <a:gd name="connsiteX3" fmla="*/ 0 w 8505825"/>
              <a:gd name="connsiteY3" fmla="*/ 6858000 h 6858000"/>
              <a:gd name="connsiteX4" fmla="*/ 0 w 8505825"/>
              <a:gd name="connsiteY4" fmla="*/ 68373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5825" h="6858000">
                <a:moveTo>
                  <a:pt x="1701752" y="0"/>
                </a:moveTo>
                <a:lnTo>
                  <a:pt x="8505825" y="0"/>
                </a:lnTo>
                <a:lnTo>
                  <a:pt x="8505825" y="6858000"/>
                </a:lnTo>
                <a:lnTo>
                  <a:pt x="0" y="6858000"/>
                </a:lnTo>
                <a:lnTo>
                  <a:pt x="0" y="683739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8883C19-EC0B-F5B5-3520-45CB80393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9635"/>
            <a:ext cx="8261729" cy="1639938"/>
          </a:xfrm>
          <a:custGeom>
            <a:avLst/>
            <a:gdLst>
              <a:gd name="connsiteX0" fmla="*/ 0 w 8353169"/>
              <a:gd name="connsiteY0" fmla="*/ 0 h 1639938"/>
              <a:gd name="connsiteX1" fmla="*/ 693683 w 8353169"/>
              <a:gd name="connsiteY1" fmla="*/ 0 h 1639938"/>
              <a:gd name="connsiteX2" fmla="*/ 826338 w 8353169"/>
              <a:gd name="connsiteY2" fmla="*/ 0 h 1639938"/>
              <a:gd name="connsiteX3" fmla="*/ 8353169 w 8353169"/>
              <a:gd name="connsiteY3" fmla="*/ 0 h 1639938"/>
              <a:gd name="connsiteX4" fmla="*/ 8049138 w 8353169"/>
              <a:gd name="connsiteY4" fmla="*/ 1639938 h 1639938"/>
              <a:gd name="connsiteX5" fmla="*/ 826338 w 8353169"/>
              <a:gd name="connsiteY5" fmla="*/ 1639938 h 1639938"/>
              <a:gd name="connsiteX6" fmla="*/ 693683 w 8353169"/>
              <a:gd name="connsiteY6" fmla="*/ 1639938 h 1639938"/>
              <a:gd name="connsiteX7" fmla="*/ 0 w 8353169"/>
              <a:gd name="connsiteY7" fmla="*/ 1639938 h 163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53169" h="1639938">
                <a:moveTo>
                  <a:pt x="0" y="0"/>
                </a:moveTo>
                <a:lnTo>
                  <a:pt x="693683" y="0"/>
                </a:lnTo>
                <a:lnTo>
                  <a:pt x="826338" y="0"/>
                </a:lnTo>
                <a:lnTo>
                  <a:pt x="8353169" y="0"/>
                </a:lnTo>
                <a:lnTo>
                  <a:pt x="8049138" y="1639938"/>
                </a:lnTo>
                <a:lnTo>
                  <a:pt x="826338" y="1639938"/>
                </a:lnTo>
                <a:lnTo>
                  <a:pt x="693683" y="1639938"/>
                </a:lnTo>
                <a:lnTo>
                  <a:pt x="0" y="163993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>
            <a:noAutofit/>
          </a:bodyPr>
          <a:lstStyle>
            <a:lvl1pPr>
              <a:defRPr sz="36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2907792"/>
            <a:ext cx="2952599" cy="1781642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5B022C-E8CF-07D5-65AC-D3D3D5CC77A3}"/>
              </a:ext>
            </a:extLst>
          </p:cNvPr>
          <p:cNvCxnSpPr>
            <a:cxnSpLocks/>
          </p:cNvCxnSpPr>
          <p:nvPr userDrawn="1"/>
        </p:nvCxnSpPr>
        <p:spPr>
          <a:xfrm flipH="1">
            <a:off x="3868615" y="0"/>
            <a:ext cx="1000226" cy="403629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04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3411815-04EC-3B42-4164-952C53388853}"/>
              </a:ext>
            </a:extLst>
          </p:cNvPr>
          <p:cNvCxnSpPr>
            <a:cxnSpLocks/>
          </p:cNvCxnSpPr>
          <p:nvPr userDrawn="1"/>
        </p:nvCxnSpPr>
        <p:spPr>
          <a:xfrm flipV="1">
            <a:off x="4525226" y="0"/>
            <a:ext cx="826338" cy="345274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31">
            <a:extLst>
              <a:ext uri="{FF2B5EF4-FFF2-40B4-BE49-F238E27FC236}">
                <a16:creationId xmlns:a16="http://schemas.microsoft.com/office/drawing/2014/main" id="{F6C27894-E7FC-B60E-EF80-41F0D47C6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4686"/>
            <a:ext cx="7242048" cy="1632045"/>
          </a:xfrm>
          <a:custGeom>
            <a:avLst/>
            <a:gdLst>
              <a:gd name="connsiteX0" fmla="*/ 408011 w 7242048"/>
              <a:gd name="connsiteY0" fmla="*/ 0 h 1632045"/>
              <a:gd name="connsiteX1" fmla="*/ 7242048 w 7242048"/>
              <a:gd name="connsiteY1" fmla="*/ 0 h 1632045"/>
              <a:gd name="connsiteX2" fmla="*/ 6834037 w 7242048"/>
              <a:gd name="connsiteY2" fmla="*/ 1632044 h 1632045"/>
              <a:gd name="connsiteX3" fmla="*/ 826338 w 7242048"/>
              <a:gd name="connsiteY3" fmla="*/ 1632044 h 1632045"/>
              <a:gd name="connsiteX4" fmla="*/ 826338 w 7242048"/>
              <a:gd name="connsiteY4" fmla="*/ 1632045 h 1632045"/>
              <a:gd name="connsiteX5" fmla="*/ 0 w 7242048"/>
              <a:gd name="connsiteY5" fmla="*/ 1632045 h 1632045"/>
              <a:gd name="connsiteX6" fmla="*/ 0 w 7242048"/>
              <a:gd name="connsiteY6" fmla="*/ 1632044 h 1632045"/>
              <a:gd name="connsiteX7" fmla="*/ 0 w 7242048"/>
              <a:gd name="connsiteY7" fmla="*/ 1 h 1632045"/>
              <a:gd name="connsiteX8" fmla="*/ 408011 w 7242048"/>
              <a:gd name="connsiteY8" fmla="*/ 1 h 163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2048" h="1632045">
                <a:moveTo>
                  <a:pt x="408011" y="0"/>
                </a:moveTo>
                <a:lnTo>
                  <a:pt x="7242048" y="0"/>
                </a:lnTo>
                <a:lnTo>
                  <a:pt x="6834037" y="1632044"/>
                </a:lnTo>
                <a:lnTo>
                  <a:pt x="826338" y="1632044"/>
                </a:lnTo>
                <a:lnTo>
                  <a:pt x="826338" y="1632045"/>
                </a:lnTo>
                <a:lnTo>
                  <a:pt x="0" y="1632045"/>
                </a:lnTo>
                <a:lnTo>
                  <a:pt x="0" y="1632044"/>
                </a:lnTo>
                <a:lnTo>
                  <a:pt x="0" y="1"/>
                </a:lnTo>
                <a:lnTo>
                  <a:pt x="408011" y="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 anchor="ctr">
            <a:noAutofit/>
          </a:bodyPr>
          <a:lstStyle>
            <a:lvl1pPr algn="l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641A16B-3688-D842-92F4-5D2C28115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392" y="2770632"/>
            <a:ext cx="3383280" cy="353926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 spc="1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65CDB64-A6D6-6F40-CFD6-29E72D8ABD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5032" y="0"/>
            <a:ext cx="7876033" cy="6858000"/>
          </a:xfrm>
          <a:custGeom>
            <a:avLst/>
            <a:gdLst>
              <a:gd name="connsiteX0" fmla="*/ 1579547 w 7876033"/>
              <a:gd name="connsiteY0" fmla="*/ 0 h 6858000"/>
              <a:gd name="connsiteX1" fmla="*/ 7876033 w 7876033"/>
              <a:gd name="connsiteY1" fmla="*/ 0 h 6858000"/>
              <a:gd name="connsiteX2" fmla="*/ 7876033 w 7876033"/>
              <a:gd name="connsiteY2" fmla="*/ 6858000 h 6858000"/>
              <a:gd name="connsiteX3" fmla="*/ 0 w 7876033"/>
              <a:gd name="connsiteY3" fmla="*/ 6858000 h 6858000"/>
              <a:gd name="connsiteX4" fmla="*/ 1013709 w 7876033"/>
              <a:gd name="connsiteY4" fmla="*/ 2456730 h 6858000"/>
              <a:gd name="connsiteX5" fmla="*/ 2519005 w 7876033"/>
              <a:gd name="connsiteY5" fmla="*/ 2456730 h 6858000"/>
              <a:gd name="connsiteX6" fmla="*/ 2927016 w 7876033"/>
              <a:gd name="connsiteY6" fmla="*/ 824686 h 6858000"/>
              <a:gd name="connsiteX7" fmla="*/ 1389604 w 7876033"/>
              <a:gd name="connsiteY7" fmla="*/ 8246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6033" h="6858000">
                <a:moveTo>
                  <a:pt x="1579547" y="0"/>
                </a:moveTo>
                <a:lnTo>
                  <a:pt x="7876033" y="0"/>
                </a:lnTo>
                <a:lnTo>
                  <a:pt x="7876033" y="6858000"/>
                </a:lnTo>
                <a:lnTo>
                  <a:pt x="0" y="6858000"/>
                </a:lnTo>
                <a:lnTo>
                  <a:pt x="1013709" y="2456730"/>
                </a:lnTo>
                <a:lnTo>
                  <a:pt x="2519005" y="2456730"/>
                </a:lnTo>
                <a:lnTo>
                  <a:pt x="2927016" y="824686"/>
                </a:lnTo>
                <a:lnTo>
                  <a:pt x="1389604" y="824686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Date Placeholder 32">
            <a:extLst>
              <a:ext uri="{FF2B5EF4-FFF2-40B4-BE49-F238E27FC236}">
                <a16:creationId xmlns:a16="http://schemas.microsoft.com/office/drawing/2014/main" id="{0C50E73C-A08D-5560-7A59-B04AB6C271C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66C42DAA-CA98-405C-5B3D-03942AF608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04230E47-E1DF-D844-BA20-327CF9A268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DAAD1A05-EA94-DECA-8016-0944B51494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6004" y="0"/>
            <a:ext cx="10585637" cy="6858000"/>
          </a:xfrm>
          <a:custGeom>
            <a:avLst/>
            <a:gdLst>
              <a:gd name="connsiteX0" fmla="*/ 0 w 10585637"/>
              <a:gd name="connsiteY0" fmla="*/ 0 h 6858000"/>
              <a:gd name="connsiteX1" fmla="*/ 8457914 w 10585637"/>
              <a:gd name="connsiteY1" fmla="*/ 0 h 6858000"/>
              <a:gd name="connsiteX2" fmla="*/ 10585637 w 10585637"/>
              <a:gd name="connsiteY2" fmla="*/ 6858000 h 6858000"/>
              <a:gd name="connsiteX3" fmla="*/ 2134498 w 10585637"/>
              <a:gd name="connsiteY3" fmla="*/ 6858000 h 6858000"/>
              <a:gd name="connsiteX4" fmla="*/ 0 w 10585637"/>
              <a:gd name="connsiteY4" fmla="*/ 147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5637" h="6858000">
                <a:moveTo>
                  <a:pt x="0" y="0"/>
                </a:moveTo>
                <a:lnTo>
                  <a:pt x="8457914" y="0"/>
                </a:lnTo>
                <a:lnTo>
                  <a:pt x="10585637" y="6858000"/>
                </a:lnTo>
                <a:lnTo>
                  <a:pt x="2134498" y="6858000"/>
                </a:lnTo>
                <a:lnTo>
                  <a:pt x="0" y="147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793E3242-AD58-8F66-E664-E86E45BA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4" y="2612978"/>
            <a:ext cx="11222181" cy="1632044"/>
          </a:xfrm>
          <a:custGeom>
            <a:avLst/>
            <a:gdLst>
              <a:gd name="connsiteX0" fmla="*/ 0 w 11222181"/>
              <a:gd name="connsiteY0" fmla="*/ 0 h 1632044"/>
              <a:gd name="connsiteX1" fmla="*/ 10725289 w 11222181"/>
              <a:gd name="connsiteY1" fmla="*/ 0 h 1632044"/>
              <a:gd name="connsiteX2" fmla="*/ 11222181 w 11222181"/>
              <a:gd name="connsiteY2" fmla="*/ 1632044 h 1632044"/>
              <a:gd name="connsiteX3" fmla="*/ 496892 w 11222181"/>
              <a:gd name="connsiteY3" fmla="*/ 1632044 h 163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22181" h="1632044">
                <a:moveTo>
                  <a:pt x="0" y="0"/>
                </a:moveTo>
                <a:lnTo>
                  <a:pt x="10725289" y="0"/>
                </a:lnTo>
                <a:lnTo>
                  <a:pt x="11222181" y="1632044"/>
                </a:lnTo>
                <a:lnTo>
                  <a:pt x="496892" y="163204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365414-3CF9-C6C5-6C64-6DDC6F29EC44}"/>
              </a:ext>
            </a:extLst>
          </p:cNvPr>
          <p:cNvCxnSpPr>
            <a:cxnSpLocks/>
          </p:cNvCxnSpPr>
          <p:nvPr/>
        </p:nvCxnSpPr>
        <p:spPr>
          <a:xfrm flipH="1" flipV="1">
            <a:off x="791417" y="1533236"/>
            <a:ext cx="1644074" cy="535621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5C2F26-E104-EC3D-9D33-3663DD824926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9747272" y="-36946"/>
            <a:ext cx="1644074" cy="5384805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45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FFA9AF-B92E-6FB6-2C75-96A5AFEB1E04}"/>
              </a:ext>
            </a:extLst>
          </p:cNvPr>
          <p:cNvCxnSpPr>
            <a:cxnSpLocks/>
          </p:cNvCxnSpPr>
          <p:nvPr/>
        </p:nvCxnSpPr>
        <p:spPr>
          <a:xfrm>
            <a:off x="9033794" y="-19737"/>
            <a:ext cx="1608697" cy="599076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469568F-F17C-4C3C-9A6F-ED292B601115}"/>
              </a:ext>
            </a:extLst>
          </p:cNvPr>
          <p:cNvSpPr/>
          <p:nvPr userDrawn="1"/>
        </p:nvSpPr>
        <p:spPr>
          <a:xfrm>
            <a:off x="2043953" y="2205318"/>
            <a:ext cx="8104094" cy="23128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355631C-448A-3364-05F2-D4C7F9CA6C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266980" cy="6858000"/>
          </a:xfrm>
          <a:custGeom>
            <a:avLst/>
            <a:gdLst>
              <a:gd name="connsiteX0" fmla="*/ 0 w 10266980"/>
              <a:gd name="connsiteY0" fmla="*/ 0 h 6858000"/>
              <a:gd name="connsiteX1" fmla="*/ 8414327 w 10266980"/>
              <a:gd name="connsiteY1" fmla="*/ 0 h 6858000"/>
              <a:gd name="connsiteX2" fmla="*/ 10266980 w 10266980"/>
              <a:gd name="connsiteY2" fmla="*/ 6858000 h 6858000"/>
              <a:gd name="connsiteX3" fmla="*/ 0 w 1026698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66980" h="6858000">
                <a:moveTo>
                  <a:pt x="0" y="0"/>
                </a:moveTo>
                <a:lnTo>
                  <a:pt x="8414327" y="0"/>
                </a:lnTo>
                <a:lnTo>
                  <a:pt x="1026698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BAD2210-AFD2-BF88-9107-E2A5FFD0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084831"/>
            <a:ext cx="11099173" cy="2852929"/>
          </a:xfrm>
          <a:custGeom>
            <a:avLst/>
            <a:gdLst>
              <a:gd name="connsiteX0" fmla="*/ 0 w 11099173"/>
              <a:gd name="connsiteY0" fmla="*/ 0 h 2852929"/>
              <a:gd name="connsiteX1" fmla="*/ 8926491 w 11099173"/>
              <a:gd name="connsiteY1" fmla="*/ 0 h 2852929"/>
              <a:gd name="connsiteX2" fmla="*/ 8926491 w 11099173"/>
              <a:gd name="connsiteY2" fmla="*/ 2 h 2852929"/>
              <a:gd name="connsiteX3" fmla="*/ 10398992 w 11099173"/>
              <a:gd name="connsiteY3" fmla="*/ 2 h 2852929"/>
              <a:gd name="connsiteX4" fmla="*/ 11099173 w 11099173"/>
              <a:gd name="connsiteY4" fmla="*/ 2852929 h 2852929"/>
              <a:gd name="connsiteX5" fmla="*/ 8298450 w 11099173"/>
              <a:gd name="connsiteY5" fmla="*/ 2852929 h 2852929"/>
              <a:gd name="connsiteX6" fmla="*/ 8298450 w 11099173"/>
              <a:gd name="connsiteY6" fmla="*/ 2852927 h 2852929"/>
              <a:gd name="connsiteX7" fmla="*/ 0 w 11099173"/>
              <a:gd name="connsiteY7" fmla="*/ 2852927 h 285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99173" h="2852929">
                <a:moveTo>
                  <a:pt x="0" y="0"/>
                </a:moveTo>
                <a:lnTo>
                  <a:pt x="8926491" y="0"/>
                </a:lnTo>
                <a:lnTo>
                  <a:pt x="8926491" y="2"/>
                </a:lnTo>
                <a:lnTo>
                  <a:pt x="10398992" y="2"/>
                </a:lnTo>
                <a:lnTo>
                  <a:pt x="11099173" y="2852929"/>
                </a:lnTo>
                <a:lnTo>
                  <a:pt x="8298450" y="2852929"/>
                </a:lnTo>
                <a:lnTo>
                  <a:pt x="8298450" y="2852927"/>
                </a:lnTo>
                <a:lnTo>
                  <a:pt x="0" y="285292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 bIns="1371600" anchor="b">
            <a:noAutofit/>
          </a:bodyPr>
          <a:lstStyle>
            <a:lvl1pPr algn="l">
              <a:defRPr sz="36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392" y="3666744"/>
            <a:ext cx="9079992" cy="1051560"/>
          </a:xfrm>
        </p:spPr>
        <p:txBody>
          <a:bodyPr tIns="91440">
            <a:normAutofit/>
          </a:bodyPr>
          <a:lstStyle>
            <a:lvl1pPr marL="0" indent="0" algn="l">
              <a:buNone/>
              <a:defRPr sz="2400" spc="3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54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3A7F7468-D0CF-4B30-965A-D9066D6C2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4686"/>
            <a:ext cx="7242048" cy="1632045"/>
          </a:xfrm>
          <a:custGeom>
            <a:avLst/>
            <a:gdLst>
              <a:gd name="connsiteX0" fmla="*/ 408011 w 7242048"/>
              <a:gd name="connsiteY0" fmla="*/ 0 h 1632045"/>
              <a:gd name="connsiteX1" fmla="*/ 7242048 w 7242048"/>
              <a:gd name="connsiteY1" fmla="*/ 0 h 1632045"/>
              <a:gd name="connsiteX2" fmla="*/ 6834037 w 7242048"/>
              <a:gd name="connsiteY2" fmla="*/ 1632044 h 1632045"/>
              <a:gd name="connsiteX3" fmla="*/ 826338 w 7242048"/>
              <a:gd name="connsiteY3" fmla="*/ 1632044 h 1632045"/>
              <a:gd name="connsiteX4" fmla="*/ 826338 w 7242048"/>
              <a:gd name="connsiteY4" fmla="*/ 1632045 h 1632045"/>
              <a:gd name="connsiteX5" fmla="*/ 0 w 7242048"/>
              <a:gd name="connsiteY5" fmla="*/ 1632045 h 1632045"/>
              <a:gd name="connsiteX6" fmla="*/ 0 w 7242048"/>
              <a:gd name="connsiteY6" fmla="*/ 1632044 h 1632045"/>
              <a:gd name="connsiteX7" fmla="*/ 0 w 7242048"/>
              <a:gd name="connsiteY7" fmla="*/ 1 h 1632045"/>
              <a:gd name="connsiteX8" fmla="*/ 408011 w 7242048"/>
              <a:gd name="connsiteY8" fmla="*/ 1 h 163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42048" h="1632045">
                <a:moveTo>
                  <a:pt x="408011" y="0"/>
                </a:moveTo>
                <a:lnTo>
                  <a:pt x="7242048" y="0"/>
                </a:lnTo>
                <a:lnTo>
                  <a:pt x="6834037" y="1632044"/>
                </a:lnTo>
                <a:lnTo>
                  <a:pt x="826338" y="1632044"/>
                </a:lnTo>
                <a:lnTo>
                  <a:pt x="826338" y="1632045"/>
                </a:lnTo>
                <a:lnTo>
                  <a:pt x="0" y="1632045"/>
                </a:lnTo>
                <a:lnTo>
                  <a:pt x="0" y="1632044"/>
                </a:lnTo>
                <a:lnTo>
                  <a:pt x="0" y="1"/>
                </a:lnTo>
                <a:lnTo>
                  <a:pt x="4080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0" anchor="ctr">
            <a:noAutofit/>
          </a:bodyPr>
          <a:lstStyle>
            <a:lvl1pPr algn="l">
              <a:lnSpc>
                <a:spcPct val="100000"/>
              </a:lnSpc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Content Placeholder 27">
            <a:extLst>
              <a:ext uri="{FF2B5EF4-FFF2-40B4-BE49-F238E27FC236}">
                <a16:creationId xmlns:a16="http://schemas.microsoft.com/office/drawing/2014/main" id="{2050A67D-B2BA-336A-36B8-35D283DEAD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5988" y="2761488"/>
            <a:ext cx="5430837" cy="330098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83464" indent="-283464">
              <a:lnSpc>
                <a:spcPct val="100000"/>
              </a:lnSpc>
              <a:spcBef>
                <a:spcPts val="1000"/>
              </a:spcBef>
              <a:defRPr sz="1800"/>
            </a:lvl2pPr>
            <a:lvl3pPr marL="548640" indent="-283464">
              <a:lnSpc>
                <a:spcPct val="100000"/>
              </a:lnSpc>
              <a:defRPr sz="1600"/>
            </a:lvl3pPr>
            <a:lvl4pPr marL="822960" indent="-283464">
              <a:lnSpc>
                <a:spcPct val="100000"/>
              </a:lnSpc>
              <a:defRPr sz="1600"/>
            </a:lvl4pPr>
            <a:lvl5pPr marL="1097280" indent="-283464"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DA38E85-9448-450D-A4ED-FFA79C7100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62918" y="0"/>
            <a:ext cx="5329082" cy="6858000"/>
          </a:xfrm>
          <a:custGeom>
            <a:avLst/>
            <a:gdLst>
              <a:gd name="connsiteX0" fmla="*/ 1688746 w 5730658"/>
              <a:gd name="connsiteY0" fmla="*/ 0 h 6858000"/>
              <a:gd name="connsiteX1" fmla="*/ 5730658 w 5730658"/>
              <a:gd name="connsiteY1" fmla="*/ 0 h 6858000"/>
              <a:gd name="connsiteX2" fmla="*/ 5730658 w 5730658"/>
              <a:gd name="connsiteY2" fmla="*/ 6858000 h 6858000"/>
              <a:gd name="connsiteX3" fmla="*/ 31751 w 5730658"/>
              <a:gd name="connsiteY3" fmla="*/ 6858000 h 6858000"/>
              <a:gd name="connsiteX4" fmla="*/ 31751 w 5730658"/>
              <a:gd name="connsiteY4" fmla="*/ 6857688 h 6858000"/>
              <a:gd name="connsiteX5" fmla="*/ 0 w 5730658"/>
              <a:gd name="connsiteY5" fmla="*/ 6857932 h 6858000"/>
              <a:gd name="connsiteX6" fmla="*/ 31751 w 5730658"/>
              <a:gd name="connsiteY6" fmla="*/ 6729501 h 6858000"/>
              <a:gd name="connsiteX7" fmla="*/ 31751 w 5730658"/>
              <a:gd name="connsiteY7" fmla="*/ 6681788 h 6858000"/>
              <a:gd name="connsiteX8" fmla="*/ 43547 w 5730658"/>
              <a:gd name="connsiteY8" fmla="*/ 6681788 h 6858000"/>
              <a:gd name="connsiteX9" fmla="*/ 1688746 w 5730658"/>
              <a:gd name="connsiteY9" fmla="*/ 270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0658" h="6858000">
                <a:moveTo>
                  <a:pt x="1688746" y="0"/>
                </a:moveTo>
                <a:lnTo>
                  <a:pt x="5730658" y="0"/>
                </a:lnTo>
                <a:lnTo>
                  <a:pt x="5730658" y="6858000"/>
                </a:lnTo>
                <a:lnTo>
                  <a:pt x="31751" y="6858000"/>
                </a:lnTo>
                <a:lnTo>
                  <a:pt x="31751" y="6857688"/>
                </a:lnTo>
                <a:lnTo>
                  <a:pt x="0" y="6857932"/>
                </a:lnTo>
                <a:lnTo>
                  <a:pt x="31751" y="6729501"/>
                </a:lnTo>
                <a:lnTo>
                  <a:pt x="31751" y="6681788"/>
                </a:lnTo>
                <a:lnTo>
                  <a:pt x="43547" y="6681788"/>
                </a:lnTo>
                <a:lnTo>
                  <a:pt x="1688746" y="2705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322EF1F-9171-ABED-A2E4-337828259D8E}"/>
              </a:ext>
            </a:extLst>
          </p:cNvPr>
          <p:cNvCxnSpPr>
            <a:cxnSpLocks/>
          </p:cNvCxnSpPr>
          <p:nvPr userDrawn="1"/>
        </p:nvCxnSpPr>
        <p:spPr>
          <a:xfrm flipV="1">
            <a:off x="6547104" y="0"/>
            <a:ext cx="1375201" cy="609108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FC5A20C1-8893-A2F6-4C6B-F6904680250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D32CEF04-5959-D52F-CB9C-8B1CE0EF964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C7E0A1F8-599A-4E42-C71C-F5631D7CC7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6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A390FB6-CC60-7326-1AB7-5E994D8B88A2}"/>
              </a:ext>
            </a:extLst>
          </p:cNvPr>
          <p:cNvSpPr/>
          <p:nvPr/>
        </p:nvSpPr>
        <p:spPr>
          <a:xfrm>
            <a:off x="-9235" y="-1"/>
            <a:ext cx="2939737" cy="6858001"/>
          </a:xfrm>
          <a:custGeom>
            <a:avLst/>
            <a:gdLst>
              <a:gd name="connsiteX0" fmla="*/ 800654 w 2939737"/>
              <a:gd name="connsiteY0" fmla="*/ 1 h 6858001"/>
              <a:gd name="connsiteX1" fmla="*/ 2939737 w 2939737"/>
              <a:gd name="connsiteY1" fmla="*/ 6858001 h 6858001"/>
              <a:gd name="connsiteX2" fmla="*/ 800654 w 2939737"/>
              <a:gd name="connsiteY2" fmla="*/ 6858001 h 6858001"/>
              <a:gd name="connsiteX3" fmla="*/ 0 w 2939737"/>
              <a:gd name="connsiteY3" fmla="*/ 0 h 6858001"/>
              <a:gd name="connsiteX4" fmla="*/ 800653 w 2939737"/>
              <a:gd name="connsiteY4" fmla="*/ 0 h 6858001"/>
              <a:gd name="connsiteX5" fmla="*/ 800653 w 2939737"/>
              <a:gd name="connsiteY5" fmla="*/ 6858001 h 6858001"/>
              <a:gd name="connsiteX6" fmla="*/ 0 w 2939737"/>
              <a:gd name="connsiteY6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9737" h="6858001">
                <a:moveTo>
                  <a:pt x="800654" y="1"/>
                </a:moveTo>
                <a:lnTo>
                  <a:pt x="2939737" y="6858001"/>
                </a:lnTo>
                <a:lnTo>
                  <a:pt x="800654" y="6858001"/>
                </a:lnTo>
                <a:close/>
                <a:moveTo>
                  <a:pt x="0" y="0"/>
                </a:moveTo>
                <a:lnTo>
                  <a:pt x="800653" y="0"/>
                </a:lnTo>
                <a:lnTo>
                  <a:pt x="800653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DD0CB1-E555-18FF-AE10-4DB46E71C9AB}"/>
              </a:ext>
            </a:extLst>
          </p:cNvPr>
          <p:cNvCxnSpPr>
            <a:cxnSpLocks/>
          </p:cNvCxnSpPr>
          <p:nvPr/>
        </p:nvCxnSpPr>
        <p:spPr>
          <a:xfrm flipH="1" flipV="1">
            <a:off x="791417" y="1533236"/>
            <a:ext cx="1644074" cy="535621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16E01A3-9A40-A2AF-E9CC-DA05A857AF7A}"/>
              </a:ext>
            </a:extLst>
          </p:cNvPr>
          <p:cNvSpPr/>
          <p:nvPr userDrawn="1"/>
        </p:nvSpPr>
        <p:spPr>
          <a:xfrm rot="10800000">
            <a:off x="9242505" y="0"/>
            <a:ext cx="2949493" cy="6856549"/>
          </a:xfrm>
          <a:custGeom>
            <a:avLst/>
            <a:gdLst>
              <a:gd name="connsiteX0" fmla="*/ 2949493 w 2949493"/>
              <a:gd name="connsiteY0" fmla="*/ 6856549 h 6856549"/>
              <a:gd name="connsiteX1" fmla="*/ 800653 w 2949493"/>
              <a:gd name="connsiteY1" fmla="*/ 6856549 h 6856549"/>
              <a:gd name="connsiteX2" fmla="*/ 0 w 2949493"/>
              <a:gd name="connsiteY2" fmla="*/ 6856549 h 6856549"/>
              <a:gd name="connsiteX3" fmla="*/ 0 w 2949493"/>
              <a:gd name="connsiteY3" fmla="*/ 0 h 6856549"/>
              <a:gd name="connsiteX4" fmla="*/ 801107 w 2949493"/>
              <a:gd name="connsiteY4" fmla="*/ 0 h 685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9493" h="6856549">
                <a:moveTo>
                  <a:pt x="2949493" y="6856549"/>
                </a:moveTo>
                <a:lnTo>
                  <a:pt x="800653" y="6856549"/>
                </a:lnTo>
                <a:lnTo>
                  <a:pt x="0" y="6856549"/>
                </a:lnTo>
                <a:lnTo>
                  <a:pt x="0" y="0"/>
                </a:lnTo>
                <a:lnTo>
                  <a:pt x="8011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0C38C9-1782-B768-078E-73091483A95A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9747272" y="-36946"/>
            <a:ext cx="1644074" cy="5384805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942173C-2B01-804E-85FB-4D68140D4E1A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920240" y="2039112"/>
            <a:ext cx="7982712" cy="1581912"/>
          </a:xfrm>
        </p:spPr>
        <p:txBody>
          <a:bodyPr anchor="b">
            <a:noAutofit/>
          </a:bodyPr>
          <a:lstStyle>
            <a:lvl1pPr algn="ctr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641A16B-3688-D842-92F4-5D2C2811539F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111829" y="3584448"/>
            <a:ext cx="7791123" cy="61264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spc="14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5869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2FD45A-B915-6AEF-5B45-09567508BB39}"/>
              </a:ext>
            </a:extLst>
          </p:cNvPr>
          <p:cNvSpPr/>
          <p:nvPr userDrawn="1"/>
        </p:nvSpPr>
        <p:spPr>
          <a:xfrm>
            <a:off x="0" y="2266855"/>
            <a:ext cx="12192000" cy="4591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28065BE-52F2-4F89-82A3-E5DA80527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47472"/>
            <a:ext cx="11082528" cy="1563624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algn="l">
              <a:defRPr sz="3200" cap="all" spc="3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B3A6A7-DCEF-8F0D-2339-F3B3458EB6A2}"/>
              </a:ext>
            </a:extLst>
          </p:cNvPr>
          <p:cNvGrpSpPr/>
          <p:nvPr userDrawn="1"/>
        </p:nvGrpSpPr>
        <p:grpSpPr>
          <a:xfrm>
            <a:off x="10135198" y="0"/>
            <a:ext cx="2056802" cy="6858000"/>
            <a:chOff x="10064227" y="0"/>
            <a:chExt cx="2127773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6E553B2-71B5-E210-0451-CB8F602812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93564" y="2223749"/>
              <a:ext cx="1398436" cy="46342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76B097F-E5A4-EB73-3751-C880247D6F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64227" y="0"/>
              <a:ext cx="729337" cy="226685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CB7E4E-E392-ACEB-1431-A8DA68A52EE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406587"/>
            <a:ext cx="1006763" cy="34514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7">
            <a:extLst>
              <a:ext uri="{FF2B5EF4-FFF2-40B4-BE49-F238E27FC236}">
                <a16:creationId xmlns:a16="http://schemas.microsoft.com/office/drawing/2014/main" id="{4029C93B-5794-90B2-3E4E-BDE0F55076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2960" y="2843784"/>
            <a:ext cx="5724144" cy="3191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bg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bg1"/>
                </a:solidFill>
              </a:defRPr>
            </a:lvl3pPr>
            <a:lvl4pPr marL="82296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4pPr>
            <a:lvl5pPr marL="109728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7">
            <a:extLst>
              <a:ext uri="{FF2B5EF4-FFF2-40B4-BE49-F238E27FC236}">
                <a16:creationId xmlns:a16="http://schemas.microsoft.com/office/drawing/2014/main" id="{BC942EEA-C86E-05B1-BF5C-6F13A52F5B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68312" y="2843784"/>
            <a:ext cx="3364992" cy="3191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bg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bg1"/>
                </a:solidFill>
              </a:defRPr>
            </a:lvl3pPr>
            <a:lvl4pPr marL="82296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4pPr>
            <a:lvl5pPr marL="1097280" indent="-283464">
              <a:lnSpc>
                <a:spcPct val="100000"/>
              </a:lnSpc>
              <a:defRPr sz="1600" spc="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F5E1EDF-E8F4-90C4-4EE9-5CCF1E17F35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92726FB-FFEB-ADB3-0C67-FE72F4DCBA5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3CEA78-CDB0-CB26-B433-4C868965D31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4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858662D7-CF46-F937-6492-FE3D6164B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4687"/>
            <a:ext cx="10191549" cy="1639937"/>
          </a:xfrm>
          <a:custGeom>
            <a:avLst/>
            <a:gdLst>
              <a:gd name="connsiteX0" fmla="*/ 0 w 10191549"/>
              <a:gd name="connsiteY0" fmla="*/ 0 h 1639937"/>
              <a:gd name="connsiteX1" fmla="*/ 135109 w 10191549"/>
              <a:gd name="connsiteY1" fmla="*/ 0 h 1639937"/>
              <a:gd name="connsiteX2" fmla="*/ 826338 w 10191549"/>
              <a:gd name="connsiteY2" fmla="*/ 0 h 1639937"/>
              <a:gd name="connsiteX3" fmla="*/ 9743633 w 10191549"/>
              <a:gd name="connsiteY3" fmla="*/ 0 h 1639937"/>
              <a:gd name="connsiteX4" fmla="*/ 10191549 w 10191549"/>
              <a:gd name="connsiteY4" fmla="*/ 1639937 h 1639937"/>
              <a:gd name="connsiteX5" fmla="*/ 826338 w 10191549"/>
              <a:gd name="connsiteY5" fmla="*/ 1639937 h 1639937"/>
              <a:gd name="connsiteX6" fmla="*/ 583025 w 10191549"/>
              <a:gd name="connsiteY6" fmla="*/ 1639937 h 1639937"/>
              <a:gd name="connsiteX7" fmla="*/ 0 w 10191549"/>
              <a:gd name="connsiteY7" fmla="*/ 1639937 h 16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1549" h="1639937">
                <a:moveTo>
                  <a:pt x="0" y="0"/>
                </a:moveTo>
                <a:lnTo>
                  <a:pt x="135109" y="0"/>
                </a:lnTo>
                <a:lnTo>
                  <a:pt x="826338" y="0"/>
                </a:lnTo>
                <a:lnTo>
                  <a:pt x="9743633" y="0"/>
                </a:lnTo>
                <a:lnTo>
                  <a:pt x="10191549" y="1639937"/>
                </a:lnTo>
                <a:lnTo>
                  <a:pt x="826338" y="1639937"/>
                </a:lnTo>
                <a:lnTo>
                  <a:pt x="583025" y="1639937"/>
                </a:lnTo>
                <a:lnTo>
                  <a:pt x="0" y="163993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0" rIns="182880" anchor="ctr">
            <a:noAutofit/>
          </a:bodyPr>
          <a:lstStyle>
            <a:lvl1pPr algn="l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7">
            <a:extLst>
              <a:ext uri="{FF2B5EF4-FFF2-40B4-BE49-F238E27FC236}">
                <a16:creationId xmlns:a16="http://schemas.microsoft.com/office/drawing/2014/main" id="{4029C93B-5794-90B2-3E4E-BDE0F55076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2960" y="2843784"/>
            <a:ext cx="3739896" cy="3191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tx1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  <a:defRPr sz="1800" spc="100">
                <a:solidFill>
                  <a:schemeClr val="tx1"/>
                </a:solidFill>
              </a:defRPr>
            </a:lvl2pPr>
            <a:lvl3pPr marL="731520" indent="-347472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100">
                <a:solidFill>
                  <a:schemeClr val="tx1"/>
                </a:solidFill>
              </a:defRPr>
            </a:lvl3pPr>
            <a:lvl4pPr marL="1097280" indent="-347472">
              <a:lnSpc>
                <a:spcPct val="100000"/>
              </a:lnSpc>
              <a:buFont typeface="+mj-lt"/>
              <a:buAutoNum type="arabicParenR"/>
              <a:defRPr sz="1600" spc="100">
                <a:solidFill>
                  <a:schemeClr val="tx1"/>
                </a:solidFill>
              </a:defRPr>
            </a:lvl4pPr>
            <a:lvl5pPr marL="1463040" indent="-347472">
              <a:lnSpc>
                <a:spcPct val="100000"/>
              </a:lnSpc>
              <a:buFont typeface="+mj-lt"/>
              <a:buAutoNum type="alphaLcParenR"/>
              <a:defRPr sz="1600" spc="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7">
            <a:extLst>
              <a:ext uri="{FF2B5EF4-FFF2-40B4-BE49-F238E27FC236}">
                <a16:creationId xmlns:a16="http://schemas.microsoft.com/office/drawing/2014/main" id="{BC942EEA-C86E-05B1-BF5C-6F13A52F5B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74920" y="2843784"/>
            <a:ext cx="5824728" cy="3191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cap="all" spc="1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tx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tx1"/>
                </a:solidFill>
              </a:defRPr>
            </a:lvl3pPr>
            <a:lvl4pPr marL="548640" indent="-283464">
              <a:lnSpc>
                <a:spcPct val="100000"/>
              </a:lnSpc>
              <a:defRPr sz="1600" spc="100">
                <a:solidFill>
                  <a:schemeClr val="tx1"/>
                </a:solidFill>
              </a:defRPr>
            </a:lvl4pPr>
            <a:lvl5pPr marL="822960" indent="-283464">
              <a:lnSpc>
                <a:spcPct val="100000"/>
              </a:lnSpc>
              <a:defRPr sz="1600" spc="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4D7FE7-14AE-6C8F-B799-1BD57470E8F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191549" y="0"/>
            <a:ext cx="2000451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45BFC1-4E9D-0F01-ED91-44F27D54EE88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406587"/>
            <a:ext cx="1006763" cy="345141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1508553F-E814-00F0-D6A7-5573C795114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1449FFC7-A582-FD77-53A9-CF0B7F2D1B7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3E86B4DA-B745-BBB9-6AFB-CC6723232CE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7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EE9C88-4838-9CF6-7CCD-6C2CE88647B0}"/>
              </a:ext>
            </a:extLst>
          </p:cNvPr>
          <p:cNvSpPr/>
          <p:nvPr userDrawn="1"/>
        </p:nvSpPr>
        <p:spPr>
          <a:xfrm rot="10800000" flipV="1">
            <a:off x="-5" y="-2"/>
            <a:ext cx="12191999" cy="2266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BBC4DA-F0D6-02FA-41AA-101A0D1340F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191550" y="-110490"/>
            <a:ext cx="970586" cy="34198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1F74A9-AFD5-044F-DB07-4FF2F699A91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91816" y="2266854"/>
            <a:ext cx="1165768" cy="382423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68E97A-1CFD-3AF6-5FF5-E49A2943A1F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858500" y="2266854"/>
            <a:ext cx="1327650" cy="459114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>
            <a:extLst>
              <a:ext uri="{FF2B5EF4-FFF2-40B4-BE49-F238E27FC236}">
                <a16:creationId xmlns:a16="http://schemas.microsoft.com/office/drawing/2014/main" id="{028065BE-52F2-4F89-82A3-E5DA80527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1640" y="740664"/>
            <a:ext cx="8503920" cy="1197864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algn="ctr">
              <a:defRPr sz="3200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7">
            <a:extLst>
              <a:ext uri="{FF2B5EF4-FFF2-40B4-BE49-F238E27FC236}">
                <a16:creationId xmlns:a16="http://schemas.microsoft.com/office/drawing/2014/main" id="{4029C93B-5794-90B2-3E4E-BDE0F55076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28800" y="2679192"/>
            <a:ext cx="8531352" cy="3191256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1000"/>
              </a:spcAft>
              <a:buNone/>
              <a:defRPr sz="2400" b="0" i="0" cap="none" spc="140" baseline="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1000"/>
              </a:spcBef>
              <a:buNone/>
              <a:defRPr sz="1800" spc="100">
                <a:solidFill>
                  <a:schemeClr val="tx1"/>
                </a:solidFill>
              </a:defRPr>
            </a:lvl2pPr>
            <a:lvl3pPr marL="283464" indent="-283464">
              <a:lnSpc>
                <a:spcPct val="100000"/>
              </a:lnSpc>
              <a:spcBef>
                <a:spcPts val="1000"/>
              </a:spcBef>
              <a:defRPr sz="1800" spc="100">
                <a:solidFill>
                  <a:schemeClr val="tx1"/>
                </a:solidFill>
              </a:defRPr>
            </a:lvl3pPr>
            <a:lvl4pPr marL="548640" indent="-283464">
              <a:lnSpc>
                <a:spcPct val="100000"/>
              </a:lnSpc>
              <a:defRPr sz="1600" spc="100">
                <a:solidFill>
                  <a:schemeClr val="tx1"/>
                </a:solidFill>
              </a:defRPr>
            </a:lvl4pPr>
            <a:lvl5pPr marL="1097280" indent="-283464">
              <a:lnSpc>
                <a:spcPct val="100000"/>
              </a:lnSpc>
              <a:defRPr sz="1600" spc="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4C3CA-7962-4B8E-8004-FBD88F0E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B5E76-E101-4994-92F5-1F540EB1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9F242-2699-411D-B3F7-3D6D480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070FA0-EB95-7750-D21A-933827C6388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29785" y="-110490"/>
            <a:ext cx="1031941" cy="34198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64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30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5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71342" y="6356350"/>
            <a:ext cx="1539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74" r:id="rId3"/>
    <p:sldLayoutId id="2147483675" r:id="rId4"/>
    <p:sldLayoutId id="2147483676" r:id="rId5"/>
    <p:sldLayoutId id="2147483659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Placeholder 47" descr="A statue of a tiger with its mouth open&#10;&#10;AI-generated content may be incorrect.">
            <a:extLst>
              <a:ext uri="{FF2B5EF4-FFF2-40B4-BE49-F238E27FC236}">
                <a16:creationId xmlns:a16="http://schemas.microsoft.com/office/drawing/2014/main" id="{E1F0B3A3-6982-D02C-FE09-17C7932F03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r="44188"/>
          <a:stretch>
            <a:fillRect/>
          </a:stretch>
        </p:blipFill>
        <p:spPr>
          <a:xfrm>
            <a:off x="3686175" y="10"/>
            <a:ext cx="8505825" cy="6857990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09B40FD-8703-8858-9649-FEBB48F5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1203"/>
            <a:ext cx="10387584" cy="1639938"/>
          </a:xfrm>
          <a:effectLst>
            <a:outerShdw sx="115000" sy="115000" algn="ctr" rotWithShape="0">
              <a:srgbClr val="7DD2F1"/>
            </a:outerShdw>
          </a:effectLst>
        </p:spPr>
        <p:txBody>
          <a:bodyPr wrap="square" anchor="ctr">
            <a:normAutofit/>
          </a:bodyPr>
          <a:lstStyle/>
          <a:p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D56742-F4E2-870E-6E2F-14BE52F19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6877" y="5228667"/>
            <a:ext cx="2952599" cy="200109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An orange oval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D7808A1-AD6F-7017-0600-8C6B78D96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41" y="662681"/>
            <a:ext cx="3965388" cy="295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54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E2F9037-290D-8DD8-1120-3F6453C796D5}"/>
              </a:ext>
            </a:extLst>
          </p:cNvPr>
          <p:cNvSpPr/>
          <p:nvPr/>
        </p:nvSpPr>
        <p:spPr>
          <a:xfrm>
            <a:off x="0" y="165340"/>
            <a:ext cx="12192000" cy="1522136"/>
          </a:xfrm>
          <a:prstGeom prst="rect">
            <a:avLst/>
          </a:prstGeom>
          <a:solidFill>
            <a:srgbClr val="EE5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D8B506-191E-1832-13DD-A83B44C70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47472"/>
            <a:ext cx="11082528" cy="1166368"/>
          </a:xfrm>
        </p:spPr>
        <p:txBody>
          <a:bodyPr/>
          <a:lstStyle/>
          <a:p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DD166F-774B-18A7-EF80-332246375F7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271342" y="6356350"/>
            <a:ext cx="1539658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DFD3B6-884B-8FD4-8107-5C98975FEFA8}"/>
              </a:ext>
            </a:extLst>
          </p:cNvPr>
          <p:cNvSpPr/>
          <p:nvPr/>
        </p:nvSpPr>
        <p:spPr>
          <a:xfrm>
            <a:off x="0" y="1522136"/>
            <a:ext cx="12192000" cy="401636"/>
          </a:xfrm>
          <a:prstGeom prst="rect">
            <a:avLst/>
          </a:prstGeom>
          <a:solidFill>
            <a:srgbClr val="7DD2F1"/>
          </a:solidFill>
          <a:ln w="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n orange oval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F6A2FB2-213F-6B9E-F85D-28286F995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4291" y="165029"/>
            <a:ext cx="1257969" cy="93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5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3">
            <a:extLst>
              <a:ext uri="{FF2B5EF4-FFF2-40B4-BE49-F238E27FC236}">
                <a16:creationId xmlns:a16="http://schemas.microsoft.com/office/drawing/2014/main" id="{509B40FD-8703-8858-9649-FEBB48F536BE}"/>
              </a:ext>
            </a:extLst>
          </p:cNvPr>
          <p:cNvSpPr>
            <a:spLocks noGrp="1"/>
          </p:cNvSpPr>
          <p:nvPr/>
        </p:nvSpPr>
        <p:spPr>
          <a:xfrm>
            <a:off x="-249936" y="4638999"/>
            <a:ext cx="10387584" cy="1639938"/>
          </a:xfrm>
          <a:custGeom>
            <a:avLst/>
            <a:gdLst>
              <a:gd name="connsiteX0" fmla="*/ 0 w 8353169"/>
              <a:gd name="connsiteY0" fmla="*/ 0 h 1639938"/>
              <a:gd name="connsiteX1" fmla="*/ 693683 w 8353169"/>
              <a:gd name="connsiteY1" fmla="*/ 0 h 1639938"/>
              <a:gd name="connsiteX2" fmla="*/ 826338 w 8353169"/>
              <a:gd name="connsiteY2" fmla="*/ 0 h 1639938"/>
              <a:gd name="connsiteX3" fmla="*/ 8353169 w 8353169"/>
              <a:gd name="connsiteY3" fmla="*/ 0 h 1639938"/>
              <a:gd name="connsiteX4" fmla="*/ 8049138 w 8353169"/>
              <a:gd name="connsiteY4" fmla="*/ 1639938 h 1639938"/>
              <a:gd name="connsiteX5" fmla="*/ 826338 w 8353169"/>
              <a:gd name="connsiteY5" fmla="*/ 1639938 h 1639938"/>
              <a:gd name="connsiteX6" fmla="*/ 693683 w 8353169"/>
              <a:gd name="connsiteY6" fmla="*/ 1639938 h 1639938"/>
              <a:gd name="connsiteX7" fmla="*/ 0 w 8353169"/>
              <a:gd name="connsiteY7" fmla="*/ 1639938 h 163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53169" h="1639938">
                <a:moveTo>
                  <a:pt x="0" y="0"/>
                </a:moveTo>
                <a:lnTo>
                  <a:pt x="693683" y="0"/>
                </a:lnTo>
                <a:lnTo>
                  <a:pt x="826338" y="0"/>
                </a:lnTo>
                <a:lnTo>
                  <a:pt x="8353169" y="0"/>
                </a:lnTo>
                <a:lnTo>
                  <a:pt x="8049138" y="1639938"/>
                </a:lnTo>
                <a:lnTo>
                  <a:pt x="826338" y="1639938"/>
                </a:lnTo>
                <a:lnTo>
                  <a:pt x="693683" y="1639938"/>
                </a:lnTo>
                <a:lnTo>
                  <a:pt x="0" y="1639938"/>
                </a:lnTo>
                <a:close/>
              </a:path>
            </a:pathLst>
          </a:custGeom>
          <a:solidFill>
            <a:schemeClr val="accent2"/>
          </a:solidFill>
          <a:effectLst>
            <a:outerShdw sx="114000" sy="114000" algn="ctr" rotWithShape="0">
              <a:srgbClr val="7DD2F1"/>
            </a:outerShdw>
          </a:effectLst>
        </p:spPr>
        <p:txBody>
          <a:bodyPr vert="horz" wrap="square" lIns="9144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3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dirty="0"/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EC40C425-91E4-471C-9E11-0A85D2B74510}"/>
              </a:ext>
            </a:extLst>
          </p:cNvPr>
          <p:cNvSpPr>
            <a:spLocks noGrp="1"/>
          </p:cNvSpPr>
          <p:nvPr/>
        </p:nvSpPr>
        <p:spPr>
          <a:xfrm>
            <a:off x="5819775" y="758952"/>
            <a:ext cx="6067425" cy="3300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283464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210" lvl="1" indent="-283210"/>
            <a:endParaRPr lang="en-US" sz="3200" dirty="0"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1" descr="An orange oval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A01E0E6-A6A5-20C5-6996-05572A5E9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291" y="165029"/>
            <a:ext cx="1257969" cy="93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81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65E584-E9D5-D9AE-675E-04B2896C8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824686"/>
            <a:ext cx="7719237" cy="1632045"/>
          </a:xfrm>
          <a:solidFill>
            <a:srgbClr val="EE5F00"/>
          </a:solidFill>
          <a:effectLst>
            <a:outerShdw sx="118000" sy="118000" algn="ctr" rotWithShape="0">
              <a:srgbClr val="7DD2F1"/>
            </a:outerShdw>
          </a:effectLst>
        </p:spPr>
        <p:txBody>
          <a:bodyPr/>
          <a:lstStyle/>
          <a:p>
            <a:endParaRPr lang="en-US" sz="4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C40C425-91E4-471C-9E11-0A85D2B7451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1000" y="2761488"/>
            <a:ext cx="5965736" cy="39599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Char char="•"/>
            </a:pPr>
            <a:endParaRPr lang="en-US" sz="3200" dirty="0">
              <a:latin typeface="Tw Cen MT"/>
              <a:ea typeface="Calibri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B8E33-942D-3D11-FCA8-2D54102B3C2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271342" y="6356350"/>
            <a:ext cx="1539658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31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4A38C-A38C-AD64-9A48-62C4FF1F0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C0ABDE-9888-1CE1-85FD-D2C766655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47472"/>
            <a:ext cx="11082528" cy="1166368"/>
          </a:xfrm>
        </p:spPr>
        <p:txBody>
          <a:bodyPr/>
          <a:lstStyle/>
          <a:p>
            <a:endParaRPr lang="en-US" sz="4800" dirty="0">
              <a:solidFill>
                <a:srgbClr val="EE5F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FFBF3C-6D53-320B-DC0E-60C29867E22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b="0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1C002F-3742-C807-AFAF-7611CD5D982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271342" y="6356350"/>
            <a:ext cx="1539658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866889-9B7B-6898-E13F-7E3D3524B3E3}"/>
              </a:ext>
            </a:extLst>
          </p:cNvPr>
          <p:cNvSpPr/>
          <p:nvPr/>
        </p:nvSpPr>
        <p:spPr>
          <a:xfrm>
            <a:off x="0" y="1911096"/>
            <a:ext cx="12192000" cy="365124"/>
          </a:xfrm>
          <a:prstGeom prst="rect">
            <a:avLst/>
          </a:prstGeom>
          <a:solidFill>
            <a:srgbClr val="7DD2F1"/>
          </a:solidFill>
          <a:ln w="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n orange oval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8DDD2DC-7EB3-F1B2-999B-9AFB7921A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4291" y="165029"/>
            <a:ext cx="1257969" cy="93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7496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">
      <a:dk1>
        <a:srgbClr val="000000"/>
      </a:dk1>
      <a:lt1>
        <a:srgbClr val="FFFFFF"/>
      </a:lt1>
      <a:dk2>
        <a:srgbClr val="3A3A3A"/>
      </a:dk2>
      <a:lt2>
        <a:srgbClr val="E7E6E6"/>
      </a:lt2>
      <a:accent1>
        <a:srgbClr val="632423"/>
      </a:accent1>
      <a:accent2>
        <a:srgbClr val="ED5F00"/>
      </a:accent2>
      <a:accent3>
        <a:srgbClr val="EC9600"/>
      </a:accent3>
      <a:accent4>
        <a:srgbClr val="7CD2F0"/>
      </a:accent4>
      <a:accent5>
        <a:srgbClr val="03C9C6"/>
      </a:accent5>
      <a:accent6>
        <a:srgbClr val="01B9D1"/>
      </a:accent6>
      <a:hlink>
        <a:srgbClr val="0563C1"/>
      </a:hlink>
      <a:folHlink>
        <a:srgbClr val="954F72"/>
      </a:folHlink>
    </a:clrScheme>
    <a:fontScheme name="Custom 76">
      <a:majorFont>
        <a:latin typeface="Bahnschrif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580736_win32_kb_v3" id="{D7A3E551-3D61-4CA5-934F-4DAFCF7401BD}" vid="{D7B46FAE-2643-4A5F-85EB-71F421ADCF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AE3212-FDDD-4F52-95D5-3CE5C732A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A49627-BF3F-409F-AD52-1B30DD7AB3C6}">
  <ds:schemaRefs>
    <ds:schemaRef ds:uri="http://purl.org/dc/elements/1.1/"/>
    <ds:schemaRef ds:uri="http://schemas.microsoft.com/office/infopath/2007/PartnerControls"/>
    <ds:schemaRef ds:uri="http://schemas.microsoft.com/sharepoint/v3"/>
    <ds:schemaRef ds:uri="71af3243-3dd4-4a8d-8c0d-dd76da1f02a5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230e9df3-be65-4c73-a93b-d1236ebd677e"/>
    <ds:schemaRef ds:uri="http://schemas.openxmlformats.org/package/2006/metadata/core-properties"/>
    <ds:schemaRef ds:uri="16c05727-aa75-4e4a-9b5f-8a80a116589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D012FD6-30D8-4E7C-9A54-1D40EC16B1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6829</TotalTime>
  <Words>14</Words>
  <Application>Microsoft Office PowerPoint</Application>
  <PresentationFormat>Widescreen</PresentationFormat>
  <Paragraphs>14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Custom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cp:lastModifiedBy>Davis, Tina Marie</cp:lastModifiedBy>
  <cp:revision>284</cp:revision>
  <dcterms:created xsi:type="dcterms:W3CDTF">2021-09-07T04:41:26Z</dcterms:created>
  <dcterms:modified xsi:type="dcterms:W3CDTF">2026-02-10T15:10:02Z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etDate">
    <vt:lpwstr>2022-05-03T19:17:58Z</vt:lpwstr>
  </property>
  <property fmtid="{D5CDD505-2E9C-101B-9397-08002B2CF9AE}" pid="5" name="MSIP_Label_f42aa342-8706-4288-bd11-ebb85995028c_Method">
    <vt:lpwstr>Standard</vt:lpwstr>
  </property>
  <property fmtid="{D5CDD505-2E9C-101B-9397-08002B2CF9AE}" pid="6" name="MSIP_Label_f42aa342-8706-4288-bd11-ebb85995028c_Name">
    <vt:lpwstr>Internal</vt:lpwstr>
  </property>
  <property fmtid="{D5CDD505-2E9C-101B-9397-08002B2CF9AE}" pid="7" name="MSIP_Label_f42aa342-8706-4288-bd11-ebb85995028c_SiteId">
    <vt:lpwstr>72f988bf-86f1-41af-91ab-2d7cd011db47</vt:lpwstr>
  </property>
  <property fmtid="{D5CDD505-2E9C-101B-9397-08002B2CF9AE}" pid="8" name="MSIP_Label_f42aa342-8706-4288-bd11-ebb85995028c_ActionId">
    <vt:lpwstr>25d63fd1-0370-4d03-a1c2-b2f22483dbaf</vt:lpwstr>
  </property>
  <property fmtid="{D5CDD505-2E9C-101B-9397-08002B2CF9AE}" pid="9" name="MSIP_Label_f42aa342-8706-4288-bd11-ebb85995028c_ContentBits">
    <vt:lpwstr>0</vt:lpwstr>
  </property>
  <property fmtid="{D5CDD505-2E9C-101B-9397-08002B2CF9AE}" pid="10" name="MediaServiceImageTags">
    <vt:lpwstr/>
  </property>
</Properties>
</file>