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20" d="100"/>
          <a:sy n="20" d="100"/>
        </p:scale>
        <p:origin x="12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0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6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0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B694-38AD-49E0-B1B8-CA59FDB00832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E2AE-CE09-492C-B2A7-06EEF2509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87264" y="0"/>
            <a:ext cx="5120640" cy="2340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455359" y="512756"/>
            <a:ext cx="4352545" cy="4354204"/>
            <a:chOff x="-4728821" y="246056"/>
            <a:chExt cx="4352545" cy="4354204"/>
          </a:xfrm>
        </p:grpSpPr>
        <p:sp>
          <p:nvSpPr>
            <p:cNvPr id="5" name="Oval 4"/>
            <p:cNvSpPr/>
            <p:nvPr/>
          </p:nvSpPr>
          <p:spPr>
            <a:xfrm>
              <a:off x="-4728821" y="246056"/>
              <a:ext cx="4352545" cy="4352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8821" y="247716"/>
              <a:ext cx="4352544" cy="4352544"/>
            </a:xfrm>
            <a:prstGeom prst="rect">
              <a:avLst/>
            </a:prstGeom>
          </p:spPr>
        </p:pic>
      </p:grpSp>
      <p:sp>
        <p:nvSpPr>
          <p:cNvPr id="7" name="Rectangle 106"/>
          <p:cNvSpPr>
            <a:spLocks noChangeArrowheads="1"/>
          </p:cNvSpPr>
          <p:nvPr/>
        </p:nvSpPr>
        <p:spPr bwMode="auto">
          <a:xfrm>
            <a:off x="1266825" y="5608638"/>
            <a:ext cx="10769600" cy="770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08"/>
          <p:cNvSpPr>
            <a:spLocks noChangeArrowheads="1"/>
          </p:cNvSpPr>
          <p:nvPr/>
        </p:nvSpPr>
        <p:spPr bwMode="auto">
          <a:xfrm>
            <a:off x="13281025" y="15322550"/>
            <a:ext cx="12192000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  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</a:t>
            </a:r>
          </a:p>
        </p:txBody>
      </p:sp>
      <p:sp>
        <p:nvSpPr>
          <p:cNvPr id="9" name="Rectangle 109"/>
          <p:cNvSpPr>
            <a:spLocks noChangeArrowheads="1"/>
          </p:cNvSpPr>
          <p:nvPr/>
        </p:nvSpPr>
        <p:spPr bwMode="auto">
          <a:xfrm>
            <a:off x="1266825" y="13760450"/>
            <a:ext cx="10407650" cy="409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114"/>
          <p:cNvSpPr>
            <a:spLocks noChangeArrowheads="1"/>
          </p:cNvSpPr>
          <p:nvPr/>
        </p:nvSpPr>
        <p:spPr bwMode="auto">
          <a:xfrm>
            <a:off x="27765375" y="25426988"/>
            <a:ext cx="7461250" cy="118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Text</a:t>
            </a:r>
          </a:p>
          <a:p>
            <a:pPr>
              <a:lnSpc>
                <a:spcPct val="85000"/>
              </a:lnSpc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121"/>
          <p:cNvSpPr txBox="1">
            <a:spLocks noChangeArrowheads="1"/>
          </p:cNvSpPr>
          <p:nvPr/>
        </p:nvSpPr>
        <p:spPr bwMode="auto">
          <a:xfrm>
            <a:off x="15955963" y="4540250"/>
            <a:ext cx="4137025" cy="57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chemeClr val="bg1"/>
                </a:solidFill>
                <a:latin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2" name="Text Box 9122"/>
          <p:cNvSpPr txBox="1">
            <a:spLocks noChangeArrowheads="1"/>
          </p:cNvSpPr>
          <p:nvPr/>
        </p:nvSpPr>
        <p:spPr bwMode="auto">
          <a:xfrm>
            <a:off x="29979938" y="4540250"/>
            <a:ext cx="2284412" cy="57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chemeClr val="bg1"/>
                </a:solidFill>
                <a:latin typeface="Times New Roman" panose="02020603050405020304" pitchFamily="18" charset="0"/>
              </a:rPr>
              <a:t>Conclusions</a:t>
            </a:r>
          </a:p>
        </p:txBody>
      </p:sp>
      <p:sp>
        <p:nvSpPr>
          <p:cNvPr id="13" name="Text Box 9123"/>
          <p:cNvSpPr txBox="1">
            <a:spLocks noChangeArrowheads="1"/>
          </p:cNvSpPr>
          <p:nvPr/>
        </p:nvSpPr>
        <p:spPr bwMode="auto">
          <a:xfrm>
            <a:off x="29217938" y="23999825"/>
            <a:ext cx="3548062" cy="57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chemeClr val="bg1"/>
                </a:solidFill>
                <a:latin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4" name="Text Box 9124"/>
          <p:cNvSpPr txBox="1">
            <a:spLocks noChangeArrowheads="1"/>
          </p:cNvSpPr>
          <p:nvPr/>
        </p:nvSpPr>
        <p:spPr bwMode="auto">
          <a:xfrm>
            <a:off x="3616325" y="4540250"/>
            <a:ext cx="1697038" cy="57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Abstract</a:t>
            </a:r>
          </a:p>
        </p:txBody>
      </p:sp>
      <p:sp>
        <p:nvSpPr>
          <p:cNvPr id="15" name="Text Box 9125"/>
          <p:cNvSpPr txBox="1">
            <a:spLocks noChangeArrowheads="1"/>
          </p:cNvSpPr>
          <p:nvPr/>
        </p:nvSpPr>
        <p:spPr bwMode="auto">
          <a:xfrm>
            <a:off x="4067175" y="12374563"/>
            <a:ext cx="1697038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chemeClr val="bg1"/>
                </a:solidFill>
                <a:latin typeface="Times New Roman" panose="02020603050405020304" pitchFamily="18" charset="0"/>
              </a:rPr>
              <a:t>Methods</a:t>
            </a:r>
          </a:p>
        </p:txBody>
      </p:sp>
      <p:sp>
        <p:nvSpPr>
          <p:cNvPr id="16" name="Rectangle 9126"/>
          <p:cNvSpPr>
            <a:spLocks noChangeArrowheads="1"/>
          </p:cNvSpPr>
          <p:nvPr/>
        </p:nvSpPr>
        <p:spPr bwMode="auto">
          <a:xfrm>
            <a:off x="27279600" y="5862638"/>
            <a:ext cx="8280400" cy="216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9127"/>
          <p:cNvSpPr>
            <a:spLocks noChangeArrowheads="1"/>
          </p:cNvSpPr>
          <p:nvPr/>
        </p:nvSpPr>
        <p:spPr bwMode="auto">
          <a:xfrm>
            <a:off x="12852400" y="5557838"/>
            <a:ext cx="828040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9128"/>
          <p:cNvSpPr>
            <a:spLocks noChangeArrowheads="1"/>
          </p:cNvSpPr>
          <p:nvPr/>
        </p:nvSpPr>
        <p:spPr bwMode="auto">
          <a:xfrm>
            <a:off x="1168400" y="18034000"/>
            <a:ext cx="6096000" cy="767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9129"/>
          <p:cNvSpPr>
            <a:spLocks noChangeArrowheads="1"/>
          </p:cNvSpPr>
          <p:nvPr/>
        </p:nvSpPr>
        <p:spPr bwMode="auto">
          <a:xfrm>
            <a:off x="12954000" y="9042400"/>
            <a:ext cx="5537200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9130"/>
          <p:cNvSpPr>
            <a:spLocks noChangeArrowheads="1"/>
          </p:cNvSpPr>
          <p:nvPr/>
        </p:nvSpPr>
        <p:spPr bwMode="auto">
          <a:xfrm>
            <a:off x="26720800" y="8128000"/>
            <a:ext cx="8432800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9131"/>
          <p:cNvSpPr>
            <a:spLocks noChangeArrowheads="1"/>
          </p:cNvSpPr>
          <p:nvPr/>
        </p:nvSpPr>
        <p:spPr bwMode="auto">
          <a:xfrm>
            <a:off x="26720800" y="14071600"/>
            <a:ext cx="8432800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9132"/>
          <p:cNvSpPr>
            <a:spLocks noChangeArrowheads="1"/>
          </p:cNvSpPr>
          <p:nvPr/>
        </p:nvSpPr>
        <p:spPr bwMode="auto">
          <a:xfrm>
            <a:off x="7620000" y="18034000"/>
            <a:ext cx="4064000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9133"/>
          <p:cNvSpPr>
            <a:spLocks noChangeArrowheads="1"/>
          </p:cNvSpPr>
          <p:nvPr/>
        </p:nvSpPr>
        <p:spPr bwMode="auto">
          <a:xfrm>
            <a:off x="7620000" y="21437600"/>
            <a:ext cx="4064000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 Box 9134"/>
          <p:cNvSpPr txBox="1">
            <a:spLocks noChangeArrowheads="1"/>
          </p:cNvSpPr>
          <p:nvPr/>
        </p:nvSpPr>
        <p:spPr bwMode="auto">
          <a:xfrm>
            <a:off x="7724775" y="24664988"/>
            <a:ext cx="130810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25" name="Text Box 9136"/>
          <p:cNvSpPr txBox="1">
            <a:spLocks noChangeArrowheads="1"/>
          </p:cNvSpPr>
          <p:nvPr/>
        </p:nvSpPr>
        <p:spPr bwMode="auto">
          <a:xfrm>
            <a:off x="13312775" y="94757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6" name="Text Box 9141"/>
          <p:cNvSpPr txBox="1">
            <a:spLocks noChangeArrowheads="1"/>
          </p:cNvSpPr>
          <p:nvPr/>
        </p:nvSpPr>
        <p:spPr bwMode="auto">
          <a:xfrm>
            <a:off x="1476375" y="184165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7" name="Text Box 9142"/>
          <p:cNvSpPr txBox="1">
            <a:spLocks noChangeArrowheads="1"/>
          </p:cNvSpPr>
          <p:nvPr/>
        </p:nvSpPr>
        <p:spPr bwMode="auto">
          <a:xfrm>
            <a:off x="7673975" y="181625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8" name="Text Box 9143"/>
          <p:cNvSpPr txBox="1">
            <a:spLocks noChangeArrowheads="1"/>
          </p:cNvSpPr>
          <p:nvPr/>
        </p:nvSpPr>
        <p:spPr bwMode="auto">
          <a:xfrm>
            <a:off x="7775575" y="215661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9" name="Rectangle 9145"/>
          <p:cNvSpPr>
            <a:spLocks noChangeArrowheads="1"/>
          </p:cNvSpPr>
          <p:nvPr/>
        </p:nvSpPr>
        <p:spPr bwMode="auto">
          <a:xfrm>
            <a:off x="26568400" y="20188238"/>
            <a:ext cx="8280400" cy="3449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Text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9146"/>
          <p:cNvSpPr>
            <a:spLocks noChangeArrowheads="1"/>
          </p:cNvSpPr>
          <p:nvPr/>
        </p:nvSpPr>
        <p:spPr bwMode="auto">
          <a:xfrm>
            <a:off x="18948400" y="9093200"/>
            <a:ext cx="5537200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 Box 9147"/>
          <p:cNvSpPr txBox="1">
            <a:spLocks noChangeArrowheads="1"/>
          </p:cNvSpPr>
          <p:nvPr/>
        </p:nvSpPr>
        <p:spPr bwMode="auto">
          <a:xfrm>
            <a:off x="19154775" y="93741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2" name="Text Box 9148"/>
          <p:cNvSpPr txBox="1">
            <a:spLocks noChangeArrowheads="1"/>
          </p:cNvSpPr>
          <p:nvPr/>
        </p:nvSpPr>
        <p:spPr bwMode="auto">
          <a:xfrm>
            <a:off x="26977975" y="84089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3" name="Text Box 9149"/>
          <p:cNvSpPr txBox="1">
            <a:spLocks noChangeArrowheads="1"/>
          </p:cNvSpPr>
          <p:nvPr/>
        </p:nvSpPr>
        <p:spPr bwMode="auto">
          <a:xfrm>
            <a:off x="26977975" y="143017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4" name="Text Box 9150"/>
          <p:cNvSpPr txBox="1">
            <a:spLocks noChangeArrowheads="1"/>
          </p:cNvSpPr>
          <p:nvPr/>
        </p:nvSpPr>
        <p:spPr bwMode="auto">
          <a:xfrm>
            <a:off x="13007975" y="13996988"/>
            <a:ext cx="130810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5" name="Text Box 9151"/>
          <p:cNvSpPr txBox="1">
            <a:spLocks noChangeArrowheads="1"/>
          </p:cNvSpPr>
          <p:nvPr/>
        </p:nvSpPr>
        <p:spPr bwMode="auto">
          <a:xfrm>
            <a:off x="19002375" y="14047788"/>
            <a:ext cx="130810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6" name="Text Box 9152"/>
          <p:cNvSpPr txBox="1">
            <a:spLocks noChangeArrowheads="1"/>
          </p:cNvSpPr>
          <p:nvPr/>
        </p:nvSpPr>
        <p:spPr bwMode="auto">
          <a:xfrm>
            <a:off x="26774775" y="13031788"/>
            <a:ext cx="130810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7" name="Text Box 9153"/>
          <p:cNvSpPr txBox="1">
            <a:spLocks noChangeArrowheads="1"/>
          </p:cNvSpPr>
          <p:nvPr/>
        </p:nvSpPr>
        <p:spPr bwMode="auto">
          <a:xfrm>
            <a:off x="26723975" y="18975388"/>
            <a:ext cx="130810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8" name="Text Box 9160"/>
          <p:cNvSpPr txBox="1">
            <a:spLocks noChangeArrowheads="1"/>
          </p:cNvSpPr>
          <p:nvPr/>
        </p:nvSpPr>
        <p:spPr bwMode="auto">
          <a:xfrm>
            <a:off x="13465175" y="228869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9" name="Rectangle 9159"/>
          <p:cNvSpPr>
            <a:spLocks noChangeArrowheads="1"/>
          </p:cNvSpPr>
          <p:nvPr/>
        </p:nvSpPr>
        <p:spPr bwMode="auto">
          <a:xfrm>
            <a:off x="13106400" y="22555200"/>
            <a:ext cx="5537200" cy="3468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9161"/>
          <p:cNvSpPr>
            <a:spLocks noChangeArrowheads="1"/>
          </p:cNvSpPr>
          <p:nvPr/>
        </p:nvSpPr>
        <p:spPr bwMode="auto">
          <a:xfrm>
            <a:off x="19100800" y="22591713"/>
            <a:ext cx="5537200" cy="3468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 Box 9162"/>
          <p:cNvSpPr txBox="1">
            <a:spLocks noChangeArrowheads="1"/>
          </p:cNvSpPr>
          <p:nvPr/>
        </p:nvSpPr>
        <p:spPr bwMode="auto">
          <a:xfrm>
            <a:off x="19307175" y="22785388"/>
            <a:ext cx="3787775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42" name="Text Box 9163"/>
          <p:cNvSpPr txBox="1">
            <a:spLocks noChangeArrowheads="1"/>
          </p:cNvSpPr>
          <p:nvPr/>
        </p:nvSpPr>
        <p:spPr bwMode="auto">
          <a:xfrm>
            <a:off x="13160375" y="26239788"/>
            <a:ext cx="130810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43" name="Text Box 9164"/>
          <p:cNvSpPr txBox="1">
            <a:spLocks noChangeArrowheads="1"/>
          </p:cNvSpPr>
          <p:nvPr/>
        </p:nvSpPr>
        <p:spPr bwMode="auto">
          <a:xfrm>
            <a:off x="19154775" y="26290588"/>
            <a:ext cx="130810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80501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76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Baumann, Patrick</dc:creator>
  <cp:lastModifiedBy>Sanchez, Jessica Gail</cp:lastModifiedBy>
  <cp:revision>3</cp:revision>
  <dcterms:created xsi:type="dcterms:W3CDTF">2014-03-27T02:04:29Z</dcterms:created>
  <dcterms:modified xsi:type="dcterms:W3CDTF">2017-03-07T17:12:17Z</dcterms:modified>
</cp:coreProperties>
</file>