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21" d="100"/>
          <a:sy n="21" d="100"/>
        </p:scale>
        <p:origin x="120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2"/>
            <a:ext cx="3108960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3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60500"/>
            <a:ext cx="7886700" cy="232473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60500"/>
            <a:ext cx="23202900" cy="232473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1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0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8"/>
            <a:ext cx="315468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5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6"/>
            <a:ext cx="31546800" cy="53022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2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724652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020300"/>
            <a:ext cx="15549564" cy="147383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5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9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1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6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8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6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0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2E003-A1C5-48E9-906E-B48198C592A1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5FC3E-4FB2-4588-BCCF-60DCD2438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9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577536" y="0"/>
            <a:ext cx="5340096" cy="2121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120" y="548641"/>
            <a:ext cx="4096512" cy="4096512"/>
          </a:xfrm>
          <a:prstGeom prst="rect">
            <a:avLst/>
          </a:prstGeom>
        </p:spPr>
      </p:pic>
      <p:sp>
        <p:nvSpPr>
          <p:cNvPr id="4" name="Rectangle 106"/>
          <p:cNvSpPr>
            <a:spLocks noChangeArrowheads="1"/>
          </p:cNvSpPr>
          <p:nvPr/>
        </p:nvSpPr>
        <p:spPr bwMode="auto">
          <a:xfrm>
            <a:off x="1266825" y="5608638"/>
            <a:ext cx="10769600" cy="770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Text 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5" name="Rectangle 108"/>
          <p:cNvSpPr>
            <a:spLocks noChangeArrowheads="1"/>
          </p:cNvSpPr>
          <p:nvPr/>
        </p:nvSpPr>
        <p:spPr bwMode="auto">
          <a:xfrm>
            <a:off x="13281025" y="15322550"/>
            <a:ext cx="12192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  </a:t>
            </a:r>
          </a:p>
          <a:p>
            <a:pPr>
              <a:lnSpc>
                <a:spcPct val="95000"/>
              </a:lnSpc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</p:txBody>
      </p:sp>
      <p:sp>
        <p:nvSpPr>
          <p:cNvPr id="6" name="Rectangle 109"/>
          <p:cNvSpPr>
            <a:spLocks noChangeArrowheads="1"/>
          </p:cNvSpPr>
          <p:nvPr/>
        </p:nvSpPr>
        <p:spPr bwMode="auto">
          <a:xfrm>
            <a:off x="1266825" y="13760450"/>
            <a:ext cx="10407650" cy="40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•	Text</a:t>
            </a: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7" name="Rectangle 9114"/>
          <p:cNvSpPr>
            <a:spLocks noChangeArrowheads="1"/>
          </p:cNvSpPr>
          <p:nvPr/>
        </p:nvSpPr>
        <p:spPr bwMode="auto">
          <a:xfrm>
            <a:off x="27765375" y="25426988"/>
            <a:ext cx="7461250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800">
                <a:latin typeface="Times New Roman" panose="02020603050405020304" pitchFamily="18" charset="0"/>
              </a:rPr>
              <a:t>Text</a:t>
            </a:r>
          </a:p>
          <a:p>
            <a:pPr>
              <a:lnSpc>
                <a:spcPct val="85000"/>
              </a:lnSpc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lnSpc>
                <a:spcPct val="85000"/>
              </a:lnSpc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8" name="Text Box 9121"/>
          <p:cNvSpPr txBox="1">
            <a:spLocks noChangeArrowheads="1"/>
          </p:cNvSpPr>
          <p:nvPr/>
        </p:nvSpPr>
        <p:spPr bwMode="auto">
          <a:xfrm>
            <a:off x="15955963" y="4540250"/>
            <a:ext cx="413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latin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9" name="Text Box 9122"/>
          <p:cNvSpPr txBox="1">
            <a:spLocks noChangeArrowheads="1"/>
          </p:cNvSpPr>
          <p:nvPr/>
        </p:nvSpPr>
        <p:spPr bwMode="auto">
          <a:xfrm>
            <a:off x="29979938" y="4540250"/>
            <a:ext cx="22844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latin typeface="Times New Roman" panose="02020603050405020304" pitchFamily="18" charset="0"/>
              </a:rPr>
              <a:t>Conclusions</a:t>
            </a:r>
          </a:p>
        </p:txBody>
      </p:sp>
      <p:sp>
        <p:nvSpPr>
          <p:cNvPr id="10" name="Text Box 9123"/>
          <p:cNvSpPr txBox="1">
            <a:spLocks noChangeArrowheads="1"/>
          </p:cNvSpPr>
          <p:nvPr/>
        </p:nvSpPr>
        <p:spPr bwMode="auto">
          <a:xfrm>
            <a:off x="29217938" y="23999825"/>
            <a:ext cx="3548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latin typeface="Times New Roman" panose="02020603050405020304" pitchFamily="18" charset="0"/>
              </a:rPr>
              <a:t>Acknowledgements</a:t>
            </a:r>
          </a:p>
        </p:txBody>
      </p:sp>
      <p:sp>
        <p:nvSpPr>
          <p:cNvPr id="11" name="Text Box 9124"/>
          <p:cNvSpPr txBox="1">
            <a:spLocks noChangeArrowheads="1"/>
          </p:cNvSpPr>
          <p:nvPr/>
        </p:nvSpPr>
        <p:spPr bwMode="auto">
          <a:xfrm>
            <a:off x="3616325" y="4540250"/>
            <a:ext cx="1697038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 dirty="0">
                <a:latin typeface="Times New Roman" panose="02020603050405020304" pitchFamily="18" charset="0"/>
              </a:rPr>
              <a:t>Abstract</a:t>
            </a:r>
          </a:p>
        </p:txBody>
      </p:sp>
      <p:sp>
        <p:nvSpPr>
          <p:cNvPr id="12" name="Text Box 9125"/>
          <p:cNvSpPr txBox="1">
            <a:spLocks noChangeArrowheads="1"/>
          </p:cNvSpPr>
          <p:nvPr/>
        </p:nvSpPr>
        <p:spPr bwMode="auto">
          <a:xfrm>
            <a:off x="4067175" y="12374563"/>
            <a:ext cx="1697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u="sng">
                <a:latin typeface="Times New Roman" panose="02020603050405020304" pitchFamily="18" charset="0"/>
              </a:rPr>
              <a:t>Methods</a:t>
            </a:r>
          </a:p>
        </p:txBody>
      </p:sp>
      <p:sp>
        <p:nvSpPr>
          <p:cNvPr id="13" name="Rectangle 9126"/>
          <p:cNvSpPr>
            <a:spLocks noChangeArrowheads="1"/>
          </p:cNvSpPr>
          <p:nvPr/>
        </p:nvSpPr>
        <p:spPr bwMode="auto">
          <a:xfrm>
            <a:off x="27279600" y="5862638"/>
            <a:ext cx="8280400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Text 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14" name="Rectangle 9127"/>
          <p:cNvSpPr>
            <a:spLocks noChangeArrowheads="1"/>
          </p:cNvSpPr>
          <p:nvPr/>
        </p:nvSpPr>
        <p:spPr bwMode="auto">
          <a:xfrm>
            <a:off x="12852400" y="5557838"/>
            <a:ext cx="82804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Text 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15" name="Rectangle 9128"/>
          <p:cNvSpPr>
            <a:spLocks noChangeArrowheads="1"/>
          </p:cNvSpPr>
          <p:nvPr/>
        </p:nvSpPr>
        <p:spPr bwMode="auto">
          <a:xfrm>
            <a:off x="1168400" y="18034000"/>
            <a:ext cx="6096000" cy="767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9129"/>
          <p:cNvSpPr>
            <a:spLocks noChangeArrowheads="1"/>
          </p:cNvSpPr>
          <p:nvPr/>
        </p:nvSpPr>
        <p:spPr bwMode="auto">
          <a:xfrm>
            <a:off x="12954000" y="9042400"/>
            <a:ext cx="55372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9130"/>
          <p:cNvSpPr>
            <a:spLocks noChangeArrowheads="1"/>
          </p:cNvSpPr>
          <p:nvPr/>
        </p:nvSpPr>
        <p:spPr bwMode="auto">
          <a:xfrm>
            <a:off x="26720800" y="8128000"/>
            <a:ext cx="84328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9131"/>
          <p:cNvSpPr>
            <a:spLocks noChangeArrowheads="1"/>
          </p:cNvSpPr>
          <p:nvPr/>
        </p:nvSpPr>
        <p:spPr bwMode="auto">
          <a:xfrm>
            <a:off x="26720800" y="14071600"/>
            <a:ext cx="84328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9132"/>
          <p:cNvSpPr>
            <a:spLocks noChangeArrowheads="1"/>
          </p:cNvSpPr>
          <p:nvPr/>
        </p:nvSpPr>
        <p:spPr bwMode="auto">
          <a:xfrm>
            <a:off x="7620000" y="18034000"/>
            <a:ext cx="40640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9133"/>
          <p:cNvSpPr>
            <a:spLocks noChangeArrowheads="1"/>
          </p:cNvSpPr>
          <p:nvPr/>
        </p:nvSpPr>
        <p:spPr bwMode="auto">
          <a:xfrm>
            <a:off x="7620000" y="21437600"/>
            <a:ext cx="40640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9134"/>
          <p:cNvSpPr txBox="1">
            <a:spLocks noChangeArrowheads="1"/>
          </p:cNvSpPr>
          <p:nvPr/>
        </p:nvSpPr>
        <p:spPr bwMode="auto">
          <a:xfrm>
            <a:off x="7724775" y="246649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22" name="Text Box 9136"/>
          <p:cNvSpPr txBox="1">
            <a:spLocks noChangeArrowheads="1"/>
          </p:cNvSpPr>
          <p:nvPr/>
        </p:nvSpPr>
        <p:spPr bwMode="auto">
          <a:xfrm>
            <a:off x="13312775" y="94757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23" name="Text Box 9141"/>
          <p:cNvSpPr txBox="1">
            <a:spLocks noChangeArrowheads="1"/>
          </p:cNvSpPr>
          <p:nvPr/>
        </p:nvSpPr>
        <p:spPr bwMode="auto">
          <a:xfrm>
            <a:off x="1476375" y="184165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24" name="Text Box 9142"/>
          <p:cNvSpPr txBox="1">
            <a:spLocks noChangeArrowheads="1"/>
          </p:cNvSpPr>
          <p:nvPr/>
        </p:nvSpPr>
        <p:spPr bwMode="auto">
          <a:xfrm>
            <a:off x="7673975" y="181625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25" name="Text Box 9143"/>
          <p:cNvSpPr txBox="1">
            <a:spLocks noChangeArrowheads="1"/>
          </p:cNvSpPr>
          <p:nvPr/>
        </p:nvSpPr>
        <p:spPr bwMode="auto">
          <a:xfrm>
            <a:off x="7775575" y="215661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26" name="Rectangle 9145"/>
          <p:cNvSpPr>
            <a:spLocks noChangeArrowheads="1"/>
          </p:cNvSpPr>
          <p:nvPr/>
        </p:nvSpPr>
        <p:spPr bwMode="auto">
          <a:xfrm>
            <a:off x="26568400" y="20188238"/>
            <a:ext cx="8280400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Text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200">
              <a:latin typeface="Times New Roman" panose="02020603050405020304" pitchFamily="18" charset="0"/>
            </a:endParaRPr>
          </a:p>
        </p:txBody>
      </p:sp>
      <p:sp>
        <p:nvSpPr>
          <p:cNvPr id="27" name="Rectangle 9146"/>
          <p:cNvSpPr>
            <a:spLocks noChangeArrowheads="1"/>
          </p:cNvSpPr>
          <p:nvPr/>
        </p:nvSpPr>
        <p:spPr bwMode="auto">
          <a:xfrm>
            <a:off x="18948400" y="9093200"/>
            <a:ext cx="55372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9147"/>
          <p:cNvSpPr txBox="1">
            <a:spLocks noChangeArrowheads="1"/>
          </p:cNvSpPr>
          <p:nvPr/>
        </p:nvSpPr>
        <p:spPr bwMode="auto">
          <a:xfrm>
            <a:off x="19154775" y="93741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29" name="Text Box 9148"/>
          <p:cNvSpPr txBox="1">
            <a:spLocks noChangeArrowheads="1"/>
          </p:cNvSpPr>
          <p:nvPr/>
        </p:nvSpPr>
        <p:spPr bwMode="auto">
          <a:xfrm>
            <a:off x="26977975" y="84089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30" name="Text Box 9149"/>
          <p:cNvSpPr txBox="1">
            <a:spLocks noChangeArrowheads="1"/>
          </p:cNvSpPr>
          <p:nvPr/>
        </p:nvSpPr>
        <p:spPr bwMode="auto">
          <a:xfrm>
            <a:off x="26977975" y="143017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31" name="Text Box 9150"/>
          <p:cNvSpPr txBox="1">
            <a:spLocks noChangeArrowheads="1"/>
          </p:cNvSpPr>
          <p:nvPr/>
        </p:nvSpPr>
        <p:spPr bwMode="auto">
          <a:xfrm>
            <a:off x="13007975" y="139969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32" name="Text Box 9151"/>
          <p:cNvSpPr txBox="1">
            <a:spLocks noChangeArrowheads="1"/>
          </p:cNvSpPr>
          <p:nvPr/>
        </p:nvSpPr>
        <p:spPr bwMode="auto">
          <a:xfrm>
            <a:off x="19002375" y="140477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33" name="Text Box 9152"/>
          <p:cNvSpPr txBox="1">
            <a:spLocks noChangeArrowheads="1"/>
          </p:cNvSpPr>
          <p:nvPr/>
        </p:nvSpPr>
        <p:spPr bwMode="auto">
          <a:xfrm>
            <a:off x="26774775" y="130317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34" name="Text Box 9153"/>
          <p:cNvSpPr txBox="1">
            <a:spLocks noChangeArrowheads="1"/>
          </p:cNvSpPr>
          <p:nvPr/>
        </p:nvSpPr>
        <p:spPr bwMode="auto">
          <a:xfrm>
            <a:off x="26723975" y="189753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35" name="Text Box 9160"/>
          <p:cNvSpPr txBox="1">
            <a:spLocks noChangeArrowheads="1"/>
          </p:cNvSpPr>
          <p:nvPr/>
        </p:nvSpPr>
        <p:spPr bwMode="auto">
          <a:xfrm>
            <a:off x="13465175" y="228869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36" name="Rectangle 9159"/>
          <p:cNvSpPr>
            <a:spLocks noChangeArrowheads="1"/>
          </p:cNvSpPr>
          <p:nvPr/>
        </p:nvSpPr>
        <p:spPr bwMode="auto">
          <a:xfrm>
            <a:off x="13106400" y="22555200"/>
            <a:ext cx="5537200" cy="346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9161"/>
          <p:cNvSpPr>
            <a:spLocks noChangeArrowheads="1"/>
          </p:cNvSpPr>
          <p:nvPr/>
        </p:nvSpPr>
        <p:spPr bwMode="auto">
          <a:xfrm>
            <a:off x="19100800" y="22591713"/>
            <a:ext cx="5537200" cy="3468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9162"/>
          <p:cNvSpPr txBox="1">
            <a:spLocks noChangeArrowheads="1"/>
          </p:cNvSpPr>
          <p:nvPr/>
        </p:nvSpPr>
        <p:spPr bwMode="auto">
          <a:xfrm>
            <a:off x="19307175" y="22785388"/>
            <a:ext cx="3787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Chart, Photo or Diagram.</a:t>
            </a:r>
          </a:p>
        </p:txBody>
      </p:sp>
      <p:sp>
        <p:nvSpPr>
          <p:cNvPr id="39" name="Text Box 9163"/>
          <p:cNvSpPr txBox="1">
            <a:spLocks noChangeArrowheads="1"/>
          </p:cNvSpPr>
          <p:nvPr/>
        </p:nvSpPr>
        <p:spPr bwMode="auto">
          <a:xfrm>
            <a:off x="13160375" y="262397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Caption</a:t>
            </a:r>
          </a:p>
        </p:txBody>
      </p:sp>
      <p:sp>
        <p:nvSpPr>
          <p:cNvPr id="40" name="Text Box 9164"/>
          <p:cNvSpPr txBox="1">
            <a:spLocks noChangeArrowheads="1"/>
          </p:cNvSpPr>
          <p:nvPr/>
        </p:nvSpPr>
        <p:spPr bwMode="auto">
          <a:xfrm>
            <a:off x="19154775" y="262905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657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>
                <a:latin typeface="Times New Roman" panose="02020603050405020304" pitchFamily="18" charset="0"/>
              </a:rPr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95161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76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Baumann, Patrick</dc:creator>
  <cp:lastModifiedBy>Sanchez, Jessica Gail</cp:lastModifiedBy>
  <cp:revision>11</cp:revision>
  <dcterms:created xsi:type="dcterms:W3CDTF">2014-03-27T00:47:31Z</dcterms:created>
  <dcterms:modified xsi:type="dcterms:W3CDTF">2017-03-07T17:12:06Z</dcterms:modified>
</cp:coreProperties>
</file>